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webextensions/webextension2.xml" ContentType="application/vnd.ms-office.webextension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59" r:id="rId4"/>
    <p:sldId id="260" r:id="rId5"/>
    <p:sldId id="265" r:id="rId6"/>
    <p:sldId id="266" r:id="rId7"/>
    <p:sldId id="264" r:id="rId8"/>
    <p:sldId id="261" r:id="rId9"/>
    <p:sldId id="269" r:id="rId10"/>
    <p:sldId id="270" r:id="rId11"/>
    <p:sldId id="258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D561B-1131-B1C4-EC6F-2555045DB40E}" v="8" dt="2025-06-05T20:31:57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79257"/>
  </p:normalViewPr>
  <p:slideViewPr>
    <p:cSldViewPr snapToGrid="0" snapToObjects="1">
      <p:cViewPr>
        <p:scale>
          <a:sx n="70" d="100"/>
          <a:sy n="70" d="100"/>
        </p:scale>
        <p:origin x="164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coughnett, Brooklyn" userId="S::xkt136@usask.ca::5f034846-b47d-479e-948d-cb5914108cd4" providerId="AD" clId="Web-{3C4D561B-1131-B1C4-EC6F-2555045DB40E}"/>
    <pc:docChg chg="modSld">
      <pc:chgData name="Vancoughnett, Brooklyn" userId="S::xkt136@usask.ca::5f034846-b47d-479e-948d-cb5914108cd4" providerId="AD" clId="Web-{3C4D561B-1131-B1C4-EC6F-2555045DB40E}" dt="2025-06-05T20:31:57.633" v="7"/>
      <pc:docMkLst>
        <pc:docMk/>
      </pc:docMkLst>
      <pc:sldChg chg="addSp delSp">
        <pc:chgData name="Vancoughnett, Brooklyn" userId="S::xkt136@usask.ca::5f034846-b47d-479e-948d-cb5914108cd4" providerId="AD" clId="Web-{3C4D561B-1131-B1C4-EC6F-2555045DB40E}" dt="2025-06-05T20:23:38.137" v="5"/>
        <pc:sldMkLst>
          <pc:docMk/>
          <pc:sldMk cId="1917740605" sldId="259"/>
        </pc:sldMkLst>
        <pc:picChg chg="add del">
          <ac:chgData name="Vancoughnett, Brooklyn" userId="S::xkt136@usask.ca::5f034846-b47d-479e-948d-cb5914108cd4" providerId="AD" clId="Web-{3C4D561B-1131-B1C4-EC6F-2555045DB40E}" dt="2025-06-05T20:23:38.137" v="5"/>
          <ac:picMkLst>
            <pc:docMk/>
            <pc:sldMk cId="1917740605" sldId="259"/>
            <ac:picMk id="5" creationId="{13A2977E-3A94-579E-D28E-0776767141CB}"/>
          </ac:picMkLst>
        </pc:picChg>
        <pc:picChg chg="add del">
          <ac:chgData name="Vancoughnett, Brooklyn" userId="S::xkt136@usask.ca::5f034846-b47d-479e-948d-cb5914108cd4" providerId="AD" clId="Web-{3C4D561B-1131-B1C4-EC6F-2555045DB40E}" dt="2025-06-05T20:23:36.216" v="4"/>
          <ac:picMkLst>
            <pc:docMk/>
            <pc:sldMk cId="1917740605" sldId="259"/>
            <ac:picMk id="7" creationId="{C46219FC-2736-8E2C-EB75-C5F56A90D4AB}"/>
          </ac:picMkLst>
        </pc:picChg>
        <pc:picChg chg="add del">
          <ac:chgData name="Vancoughnett, Brooklyn" userId="S::xkt136@usask.ca::5f034846-b47d-479e-948d-cb5914108cd4" providerId="AD" clId="Web-{3C4D561B-1131-B1C4-EC6F-2555045DB40E}" dt="2025-06-05T20:23:34.356" v="3"/>
          <ac:picMkLst>
            <pc:docMk/>
            <pc:sldMk cId="1917740605" sldId="259"/>
            <ac:picMk id="8" creationId="{75FF9C41-D888-A443-FC9F-6FB7D2528535}"/>
          </ac:picMkLst>
        </pc:picChg>
      </pc:sldChg>
      <pc:sldChg chg="delSp modSp">
        <pc:chgData name="Vancoughnett, Brooklyn" userId="S::xkt136@usask.ca::5f034846-b47d-479e-948d-cb5914108cd4" providerId="AD" clId="Web-{3C4D561B-1131-B1C4-EC6F-2555045DB40E}" dt="2025-06-05T20:31:57.633" v="7"/>
        <pc:sldMkLst>
          <pc:docMk/>
          <pc:sldMk cId="1547858908" sldId="266"/>
        </pc:sldMkLst>
        <pc:picChg chg="del mod">
          <ac:chgData name="Vancoughnett, Brooklyn" userId="S::xkt136@usask.ca::5f034846-b47d-479e-948d-cb5914108cd4" providerId="AD" clId="Web-{3C4D561B-1131-B1C4-EC6F-2555045DB40E}" dt="2025-06-05T20:31:57.633" v="7"/>
          <ac:picMkLst>
            <pc:docMk/>
            <pc:sldMk cId="1547858908" sldId="266"/>
            <ac:picMk id="1025" creationId="{758A839B-BEB4-5EE1-96A5-48FF352C11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0EDEA-91FC-2A4A-912F-1BABC44AB457}" type="datetimeFigureOut">
              <a:rPr lang="en-CA" smtClean="0"/>
              <a:t>2025-06-05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9580-F7E9-7D48-ABFD-AB5A4C8199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282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0_9JPltXHI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stvG_SUzMo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slide 1: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www.flickr.com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/photos/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lilita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/5652847156/sizes/z/ (https://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www.doggiedrawings.net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freeposters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Dogs have feelings just like us and they can be happy, sad, worried, wanting to play or wanting to be left alone, just like you do.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Dogs actually give us lots of clues about how they are feeling if we know what to look for.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tell how the dog is feeling by his body language.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725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Here</a:t>
            </a:r>
            <a:r>
              <a:rPr lang="en-CA" baseline="0" dirty="0"/>
              <a:t> is a</a:t>
            </a:r>
            <a:r>
              <a:rPr lang="en-CA" dirty="0"/>
              <a:t>nother video showing dog body language in more detail</a:t>
            </a:r>
            <a:r>
              <a:rPr lang="en-CA" baseline="0" dirty="0"/>
              <a:t> 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https://youtu.be/00_9JPltXHI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088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</a:t>
            </a:r>
            <a:r>
              <a:rPr lang="en-CA" dirty="0" err="1"/>
              <a:t>www.wholedoguniversity.com</a:t>
            </a:r>
            <a:r>
              <a:rPr lang="en-CA" dirty="0"/>
              <a:t>/dog-behavior/dog-language-kids/</a:t>
            </a:r>
          </a:p>
          <a:p>
            <a:endParaRPr lang="en-CA" dirty="0"/>
          </a:p>
          <a:p>
            <a:r>
              <a:rPr lang="en-CA" dirty="0"/>
              <a:t>Do’s and don'ts of interacting with a dog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4504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</a:t>
            </a:r>
            <a:r>
              <a:rPr lang="en-CA" baseline="0" dirty="0"/>
              <a:t> slide 12: https://</a:t>
            </a:r>
            <a:r>
              <a:rPr lang="en-CA" baseline="0" dirty="0" err="1"/>
              <a:t>www.flickr.com</a:t>
            </a:r>
            <a:r>
              <a:rPr lang="en-CA" baseline="0" dirty="0"/>
              <a:t>/photos/</a:t>
            </a:r>
            <a:r>
              <a:rPr lang="en-CA" baseline="0" dirty="0" err="1"/>
              <a:t>lilita</a:t>
            </a:r>
            <a:r>
              <a:rPr lang="en-CA" baseline="0" dirty="0"/>
              <a:t>/4455993339/sizes/z/ </a:t>
            </a:r>
          </a:p>
          <a:p>
            <a:endParaRPr lang="en-CA" baseline="0" dirty="0"/>
          </a:p>
          <a:p>
            <a:r>
              <a:rPr lang="en-CA" dirty="0"/>
              <a:t>https://</a:t>
            </a:r>
            <a:r>
              <a:rPr lang="en-CA" dirty="0" err="1"/>
              <a:t>doggonesafe.com</a:t>
            </a:r>
            <a:r>
              <a:rPr lang="en-CA" dirty="0"/>
              <a:t>/</a:t>
            </a:r>
            <a:r>
              <a:rPr lang="en-CA" dirty="0" err="1"/>
              <a:t>dog_detective</a:t>
            </a:r>
            <a:endParaRPr lang="en-CA" dirty="0"/>
          </a:p>
          <a:p>
            <a:r>
              <a:rPr lang="en-CA" dirty="0"/>
              <a:t>https://</a:t>
            </a:r>
            <a:r>
              <a:rPr lang="en-CA" dirty="0" err="1"/>
              <a:t>www.wholedoguniversity.com</a:t>
            </a:r>
            <a:r>
              <a:rPr lang="en-CA" dirty="0"/>
              <a:t>/dog-behavior/dog-language-kids/</a:t>
            </a:r>
          </a:p>
          <a:p>
            <a:endParaRPr lang="en-CA" dirty="0"/>
          </a:p>
          <a:p>
            <a:r>
              <a:rPr lang="en-CA" dirty="0"/>
              <a:t>Remember learning how to greet a dog and read their body language is the best way to prevent getting bit! Be safe!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26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Here is a short video showing what happy dogs look like versus stressed/nervous dogs 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https://youtu.be/bstvG_SUzMo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530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</a:t>
            </a:r>
            <a:r>
              <a:rPr lang="en-CA" dirty="0" err="1"/>
              <a:t>www.wholedoguniversity.com</a:t>
            </a:r>
            <a:r>
              <a:rPr lang="en-CA" dirty="0"/>
              <a:t>/dog-behavior/dog-language-kids/</a:t>
            </a:r>
          </a:p>
          <a:p>
            <a:endParaRPr lang="en-CA" dirty="0"/>
          </a:p>
          <a:p>
            <a:r>
              <a:rPr lang="en-CA" dirty="0"/>
              <a:t>Lets review some of the body language from the video that shows a dog is stressed, worried or afraid:</a:t>
            </a:r>
            <a:r>
              <a:rPr lang="en-CA" baseline="0" dirty="0"/>
              <a:t> </a:t>
            </a:r>
          </a:p>
          <a:p>
            <a:endParaRPr lang="en-CA" dirty="0"/>
          </a:p>
          <a:p>
            <a:r>
              <a:rPr lang="en-CA" dirty="0"/>
              <a:t>In this picture the dogs ears are</a:t>
            </a:r>
            <a:r>
              <a:rPr lang="en-CA" baseline="0" dirty="0"/>
              <a:t> pulled back and flatted. Normal dogs ears are upright so that they can hear different sounds around them.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604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 slide 4: https://</a:t>
            </a:r>
            <a:r>
              <a:rPr lang="en-CA" dirty="0" err="1"/>
              <a:t>www.petcoach.co</a:t>
            </a:r>
            <a:r>
              <a:rPr lang="en-CA" dirty="0"/>
              <a:t>/question/?id=212323</a:t>
            </a:r>
          </a:p>
          <a:p>
            <a:endParaRPr lang="en-CA" dirty="0"/>
          </a:p>
          <a:p>
            <a:r>
              <a:rPr lang="en-CA" dirty="0"/>
              <a:t>In this picture the dog is licking his lips</a:t>
            </a:r>
            <a:r>
              <a:rPr lang="en-CA" baseline="0" dirty="0"/>
              <a:t>, mouth or nose because he is nervous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2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</a:t>
            </a:r>
            <a:r>
              <a:rPr lang="en-CA" dirty="0" err="1"/>
              <a:t>www.wholedoguniversity.com</a:t>
            </a:r>
            <a:r>
              <a:rPr lang="en-CA" dirty="0"/>
              <a:t>/dog-behavior/dog-language-kids/</a:t>
            </a:r>
          </a:p>
          <a:p>
            <a:endParaRPr lang="en-CA" dirty="0"/>
          </a:p>
          <a:p>
            <a:r>
              <a:rPr lang="en-CA" dirty="0"/>
              <a:t>In this</a:t>
            </a:r>
            <a:r>
              <a:rPr lang="en-CA" baseline="0" dirty="0"/>
              <a:t> picture the puppy has hard eyes and is starring because he is worried.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1290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</a:t>
            </a:r>
            <a:r>
              <a:rPr lang="en-CA" dirty="0" err="1"/>
              <a:t>eileenanddogs.com</a:t>
            </a:r>
            <a:r>
              <a:rPr lang="en-CA" dirty="0"/>
              <a:t>/blog/2014/01/30/the-right-words-revealed/ </a:t>
            </a:r>
          </a:p>
          <a:p>
            <a:endParaRPr lang="en-CA" dirty="0"/>
          </a:p>
          <a:p>
            <a:r>
              <a:rPr lang="en-CA" dirty="0"/>
              <a:t>In</a:t>
            </a:r>
            <a:r>
              <a:rPr lang="en-CA" baseline="0" dirty="0"/>
              <a:t> this picture you c</a:t>
            </a:r>
            <a:r>
              <a:rPr lang="en-CA" dirty="0"/>
              <a:t>an see</a:t>
            </a:r>
            <a:r>
              <a:rPr lang="en-CA" baseline="0" dirty="0"/>
              <a:t> the white part of the dogs eyes. This is called a “whale eye” also called a half moon eye. This dog is nervous or unsure. </a:t>
            </a:r>
          </a:p>
          <a:p>
            <a:endParaRPr lang="en-CA" baseline="0" dirty="0"/>
          </a:p>
          <a:p>
            <a:r>
              <a:rPr lang="en-CA" baseline="0" dirty="0"/>
              <a:t>This is a danger sign!</a:t>
            </a:r>
          </a:p>
          <a:p>
            <a:r>
              <a:rPr lang="en-CA" baseline="0" dirty="0"/>
              <a:t>Other danger signs include teeth showing, lips curled back or growling and snarling.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42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 slide 7: https://</a:t>
            </a:r>
            <a:r>
              <a:rPr lang="en-CA" dirty="0" err="1"/>
              <a:t>www.rover.com</a:t>
            </a:r>
            <a:r>
              <a:rPr lang="en-CA" dirty="0"/>
              <a:t>/blog/dog-yawning-decoded/</a:t>
            </a:r>
          </a:p>
          <a:p>
            <a:endParaRPr lang="en-CA" dirty="0"/>
          </a:p>
          <a:p>
            <a:r>
              <a:rPr lang="en-CA" dirty="0"/>
              <a:t>In this picture the dog is yawning. Not</a:t>
            </a:r>
            <a:r>
              <a:rPr lang="en-CA" baseline="0" dirty="0"/>
              <a:t> because he is tired but because he is stressed.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108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 slide 8: https://</a:t>
            </a:r>
            <a:r>
              <a:rPr lang="en-CA" dirty="0" err="1"/>
              <a:t>petdt.com</a:t>
            </a:r>
            <a:r>
              <a:rPr lang="en-CA" dirty="0"/>
              <a:t>/dog-tail-between-legs/</a:t>
            </a:r>
          </a:p>
          <a:p>
            <a:endParaRPr lang="en-CA" dirty="0"/>
          </a:p>
          <a:p>
            <a:r>
              <a:rPr lang="en-CA" dirty="0"/>
              <a:t>In this picture the dogs tail is stiff and tucked between his legs</a:t>
            </a:r>
            <a:r>
              <a:rPr lang="en-CA" baseline="0" dirty="0"/>
              <a:t> because he is nervous and afraid.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660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Karen van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Haaften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DVM, DACVB.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“Principles of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Part 1.” VSAC 478 Small Animal Behaviour. Class Lecture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wagging tail is NOT ALWAYS an indication the dog is feeling friendly - does not always mean you are safe to interact with the dog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basic meaning: the dog is alert and willing to engage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Except: </a:t>
            </a:r>
            <a:endParaRPr lang="en-US" dirty="0">
              <a:effectLst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 tail: almost always friendly/happy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Tucked tail: almost always fearful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09580-F7E9-7D48-ABFD-AB5A4C81992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666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microsoft.com/office/2011/relationships/webextension" Target="../webextensions/webextension2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webextension" Target="../webextensions/webextension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6759" y="2404534"/>
            <a:ext cx="3677244" cy="1646302"/>
          </a:xfrm>
        </p:spPr>
        <p:txBody>
          <a:bodyPr/>
          <a:lstStyle/>
          <a:p>
            <a:r>
              <a:rPr lang="en-CA" dirty="0"/>
              <a:t>Dog Body Language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1613" y="4050833"/>
            <a:ext cx="3062389" cy="1096899"/>
          </a:xfrm>
        </p:spPr>
        <p:txBody>
          <a:bodyPr/>
          <a:lstStyle/>
          <a:p>
            <a:r>
              <a:rPr lang="en-CA" dirty="0"/>
              <a:t>How to speak dog!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084" y="0"/>
            <a:ext cx="4443211" cy="685800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7"/>
    </mc:Choice>
    <mc:Fallback xmlns="">
      <p:transition spd="slow" advTm="24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Video: Zoom Room Guide to Dog Body Language</a:t>
            </a:r>
            <a:br>
              <a:rPr lang="en-CA" dirty="0"/>
            </a:br>
            <a:endParaRPr lang="en-CA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3866519"/>
                  </p:ext>
                </p:extLst>
              </p:nvPr>
            </p:nvGraphicFramePr>
            <p:xfrm>
              <a:off x="1294428" y="1956804"/>
              <a:ext cx="6953250" cy="391477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4428" y="1956804"/>
                <a:ext cx="6953250" cy="3914775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679"/>
    </mc:Choice>
    <mc:Fallback xmlns="">
      <p:transition spd="slow" advTm="31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to interact with a dog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469430"/>
            <a:ext cx="4185623" cy="576262"/>
          </a:xfrm>
        </p:spPr>
        <p:txBody>
          <a:bodyPr/>
          <a:lstStyle/>
          <a:p>
            <a:r>
              <a:rPr lang="en-CA" dirty="0"/>
              <a:t>DO’S</a:t>
            </a:r>
            <a:r>
              <a:rPr lang="en-CA" dirty="0">
                <a:solidFill>
                  <a:srgbClr val="92D050"/>
                </a:solidFill>
              </a:rPr>
              <a:t> ✔️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270715"/>
            <a:ext cx="4185623" cy="3304117"/>
          </a:xfrm>
        </p:spPr>
        <p:txBody>
          <a:bodyPr/>
          <a:lstStyle/>
          <a:p>
            <a:r>
              <a:rPr lang="en-CA" dirty="0"/>
              <a:t>Let the dog sniff your hand before petting the dog </a:t>
            </a:r>
          </a:p>
          <a:p>
            <a:r>
              <a:rPr lang="en-CA" dirty="0"/>
              <a:t>Pet a dog under the chin, or on the neck and back in the direction of the fur </a:t>
            </a:r>
          </a:p>
          <a:p>
            <a:r>
              <a:rPr lang="en-CA" dirty="0"/>
              <a:t>Talk calmly to the dog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1469429"/>
            <a:ext cx="4185618" cy="576262"/>
          </a:xfrm>
        </p:spPr>
        <p:txBody>
          <a:bodyPr/>
          <a:lstStyle/>
          <a:p>
            <a:r>
              <a:rPr lang="en-CA" dirty="0"/>
              <a:t>DONT’S </a:t>
            </a:r>
            <a:r>
              <a:rPr lang="en-CA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270714"/>
            <a:ext cx="4185617" cy="3304117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Don’t get in a dog’s personal space; NEVER put your face near a dogs face</a:t>
            </a:r>
          </a:p>
          <a:p>
            <a:r>
              <a:rPr lang="en-CA" dirty="0"/>
              <a:t>Don’t approach the dog when it is eating or sleeping </a:t>
            </a:r>
          </a:p>
          <a:p>
            <a:r>
              <a:rPr lang="en-CA" dirty="0"/>
              <a:t>Do not take a dogs toy or bone away or reach into their food dish </a:t>
            </a:r>
          </a:p>
          <a:p>
            <a:r>
              <a:rPr lang="en-CA" dirty="0"/>
              <a:t>Do not pull on the dog’s ears or tail</a:t>
            </a:r>
          </a:p>
          <a:p>
            <a:r>
              <a:rPr lang="en-CA" dirty="0"/>
              <a:t>Do not climb on the dog or sit on the dog </a:t>
            </a:r>
          </a:p>
          <a:p>
            <a:r>
              <a:rPr lang="en-CA" dirty="0"/>
              <a:t>Don</a:t>
            </a:r>
            <a:r>
              <a:rPr lang="mr-IN" dirty="0"/>
              <a:t>’</a:t>
            </a:r>
            <a:r>
              <a:rPr lang="en-CA" dirty="0"/>
              <a:t>t yell or scream around the dog</a:t>
            </a:r>
          </a:p>
          <a:p>
            <a:r>
              <a:rPr lang="en-CA" dirty="0"/>
              <a:t>Do not follow or chase a dog if it walks or runs away from you  </a:t>
            </a:r>
          </a:p>
          <a:p>
            <a:endParaRPr lang="en-CA" dirty="0"/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1"/>
    </mc:Choice>
    <mc:Fallback xmlns="">
      <p:transition spd="slow" advTm="5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600901" y="143796"/>
            <a:ext cx="5182524" cy="671420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84706" y="2914846"/>
            <a:ext cx="3550302" cy="1646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CA" sz="4400" dirty="0"/>
              <a:t>Be Safe!</a:t>
            </a:r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0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6"/>
    </mc:Choice>
    <mc:Fallback xmlns="">
      <p:transition spd="slow" advTm="1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Video: Happy vs Scared dogs 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Content Placeholder 3" title="Web Video Player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5946296"/>
                  </p:ext>
                </p:extLst>
              </p:nvPr>
            </p:nvGraphicFramePr>
            <p:xfrm>
              <a:off x="677334" y="1507445"/>
              <a:ext cx="8596312" cy="388143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4" name="Content Placeholder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334" y="1507445"/>
                <a:ext cx="8596312" cy="3881437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41"/>
    </mc:Choice>
    <mc:Fallback xmlns="">
      <p:transition spd="slow" advTm="22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Body language that shows a dog is stressed, worried, or afraid</a:t>
            </a:r>
            <a:br>
              <a:rPr lang="en-US" b="1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Flattened 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409" y="2160589"/>
            <a:ext cx="5520612" cy="3680408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2"/>
    </mc:Choice>
    <mc:Fallback xmlns="">
      <p:transition spd="slow" advTm="1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Body language that shows a dog is stressed, worried, or afraid</a:t>
            </a:r>
            <a:br>
              <a:rPr lang="en-US" b="1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Lip licking </a:t>
            </a:r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888" y="2160589"/>
            <a:ext cx="6613234" cy="3507695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7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6"/>
    </mc:Choice>
    <mc:Fallback xmlns="">
      <p:transition spd="slow" advTm="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Body language that shows a dog is stressed, worried, or afraid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Hard stare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657" t="21200" b="88"/>
          <a:stretch/>
        </p:blipFill>
        <p:spPr>
          <a:xfrm>
            <a:off x="3172407" y="2388637"/>
            <a:ext cx="5408645" cy="2945882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8"/>
    </mc:Choice>
    <mc:Fallback xmlns="">
      <p:transition spd="slow" advTm="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Body language that shows a dog is stressed, worried, or afraid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“Half moon” eye </a:t>
            </a:r>
          </a:p>
        </p:txBody>
      </p:sp>
      <p:pic>
        <p:nvPicPr>
          <p:cNvPr id="1027" name="Picture 3" descr="age3image14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24" y="2160589"/>
            <a:ext cx="4661494" cy="35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5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8"/>
    </mc:Choice>
    <mc:Fallback xmlns="">
      <p:transition spd="slow" advTm="1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Body language that shows a dog is stressed, worried, or afraid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Yawning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263" y="2160589"/>
            <a:ext cx="5514960" cy="367664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3"/>
    </mc:Choice>
    <mc:Fallback xmlns="">
      <p:transition spd="slow" advTm="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Body language that shows a dog is stressed, worried, or afraid</a:t>
            </a:r>
            <a:br>
              <a:rPr lang="en-US" b="1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Tail tucked between legs</a:t>
            </a:r>
          </a:p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198" y="1930401"/>
            <a:ext cx="4874382" cy="3647440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1"/>
    </mc:Choice>
    <mc:Fallback xmlns="">
      <p:transition spd="slow" advTm="1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does a tail wag mean? </a:t>
            </a:r>
          </a:p>
        </p:txBody>
      </p:sp>
      <p:pic>
        <p:nvPicPr>
          <p:cNvPr id="2049" name="Picture 1" descr="age10image142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6" y="2295330"/>
            <a:ext cx="9218143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4"/>
    </mc:Choice>
    <mc:Fallback xmlns="">
      <p:transition spd="slow" advTm="1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webextensions/webextension1.xml><?xml version="1.0" encoding="utf-8"?>
<we:webextension xmlns:we="http://schemas.microsoft.com/office/webextensions/webextension/2010/11" id="{8E6B4BF6-A694-C54B-82A3-CF534B75F270}">
  <we:reference id="wa104221182" version="3.3.0.0" store="en-US" storeType="OMEX"/>
  <we:alternateReferences>
    <we:reference id="WA104221182" version="3.3.0.0" store="WA104221182" storeType="OMEX"/>
  </we:alternateReferences>
  <we:properties>
    <we:property name="slideId" value="262"/>
    <we:property name="vid" value="&quot;https://youtu.be/bstvG_SUzMo&quot;"/>
    <we:property name="autoplay" value="0"/>
    <we:property name="starttime" value="0"/>
    <we:property name="endtime" value="0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F8ECECEA-7DD0-AE4F-99E8-5115ADA88F0A}">
  <we:reference id="wa104221182" version="3.3.0.0" store="en-US" storeType="OMEX"/>
  <we:alternateReferences>
    <we:reference id="WA104221182" version="3.3.0.0" store="WA104221182" storeType="OMEX"/>
  </we:alternateReferences>
  <we:properties>
    <we:property name="slideId" value="270"/>
    <we:property name="vid" value="&quot;https://youtu.be/00_9JPltXHI&quot;"/>
    <we:property name="autoplay" value="0"/>
    <we:property name="starttime" value="0"/>
    <we:property name="endtime" value="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10070</TotalTime>
  <Words>684</Words>
  <Application>Microsoft Office PowerPoint</Application>
  <PresentationFormat>Widescreen</PresentationFormat>
  <Paragraphs>93</Paragraphs>
  <Slides>12</Slides>
  <Notes>12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Facet</vt:lpstr>
      <vt:lpstr>Dog Body Language </vt:lpstr>
      <vt:lpstr>Video: Happy vs Scared dogs </vt:lpstr>
      <vt:lpstr>Body language that shows a dog is stressed, worried, or afraid </vt:lpstr>
      <vt:lpstr>Body language that shows a dog is stressed, worried, or afraid </vt:lpstr>
      <vt:lpstr>Body language that shows a dog is stressed, worried, or afraid</vt:lpstr>
      <vt:lpstr>Body language that shows a dog is stressed, worried, or afraid</vt:lpstr>
      <vt:lpstr>Body language that shows a dog is stressed, worried, or afraid</vt:lpstr>
      <vt:lpstr>Body language that shows a dog is stressed, worried, or afraid </vt:lpstr>
      <vt:lpstr>What does a tail wag mean? </vt:lpstr>
      <vt:lpstr>Video: Zoom Room Guide to Dog Body Language </vt:lpstr>
      <vt:lpstr>How to interact with a dog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Dog Body Language </dc:title>
  <dc:creator>Ashley L'Hirondelle</dc:creator>
  <cp:lastModifiedBy>Ashley L'Hirondelle</cp:lastModifiedBy>
  <cp:revision>49</cp:revision>
  <dcterms:created xsi:type="dcterms:W3CDTF">2020-09-18T05:37:47Z</dcterms:created>
  <dcterms:modified xsi:type="dcterms:W3CDTF">2025-06-05T20:40:20Z</dcterms:modified>
</cp:coreProperties>
</file>