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2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59" r:id="rId6"/>
    <p:sldId id="265" r:id="rId7"/>
    <p:sldId id="261" r:id="rId8"/>
    <p:sldId id="262" r:id="rId9"/>
    <p:sldId id="263" r:id="rId10"/>
    <p:sldId id="264" r:id="rId11"/>
    <p:sldId id="268" r:id="rId12"/>
    <p:sldId id="267" r:id="rId13"/>
    <p:sldId id="269" r:id="rId14"/>
    <p:sldId id="271" r:id="rId15"/>
    <p:sldId id="272" r:id="rId16"/>
    <p:sldId id="273" r:id="rId17"/>
    <p:sldId id="266" r:id="rId18"/>
    <p:sldId id="270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401634-78BE-BD4E-94B3-5364FFAD09DA}" v="355" dt="2024-05-21T01:58:07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1948"/>
  </p:normalViewPr>
  <p:slideViewPr>
    <p:cSldViewPr snapToGrid="0">
      <p:cViewPr varScale="1">
        <p:scale>
          <a:sx n="45" d="100"/>
          <a:sy n="45" d="100"/>
        </p:scale>
        <p:origin x="14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71DE43-5EEA-47F0-A1AF-83C9DF8C9898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A6AC98-6B1A-4C98-9A31-F9A99A28C3A1}">
      <dgm:prSet/>
      <dgm:spPr/>
      <dgm:t>
        <a:bodyPr/>
        <a:lstStyle/>
        <a:p>
          <a:r>
            <a:rPr lang="en-US" dirty="0"/>
            <a:t>1. Understand what are good and bad behaviors in pets</a:t>
          </a:r>
        </a:p>
      </dgm:t>
    </dgm:pt>
    <dgm:pt modelId="{D39B0882-176C-407C-BE94-382B6F8E794A}" type="parTrans" cxnId="{6A1CF3B8-EDDA-4232-9A89-653AD11F3891}">
      <dgm:prSet/>
      <dgm:spPr/>
      <dgm:t>
        <a:bodyPr/>
        <a:lstStyle/>
        <a:p>
          <a:endParaRPr lang="en-US"/>
        </a:p>
      </dgm:t>
    </dgm:pt>
    <dgm:pt modelId="{30199154-660D-45A0-B845-E7B16F730136}" type="sibTrans" cxnId="{6A1CF3B8-EDDA-4232-9A89-653AD11F3891}">
      <dgm:prSet/>
      <dgm:spPr/>
      <dgm:t>
        <a:bodyPr/>
        <a:lstStyle/>
        <a:p>
          <a:endParaRPr lang="en-US"/>
        </a:p>
      </dgm:t>
    </dgm:pt>
    <dgm:pt modelId="{5FBAD57B-BEA7-45DF-AD1E-8BEEC4612A00}">
      <dgm:prSet/>
      <dgm:spPr/>
      <dgm:t>
        <a:bodyPr/>
        <a:lstStyle/>
        <a:p>
          <a:r>
            <a:rPr lang="en-US" dirty="0"/>
            <a:t>2. Use positive reinforcement to teach your pet basic commands</a:t>
          </a:r>
        </a:p>
      </dgm:t>
    </dgm:pt>
    <dgm:pt modelId="{CE5D378F-7E2D-4C2C-A62E-434FDC2EC76F}" type="parTrans" cxnId="{65712691-3F30-41B5-AEDF-D4049CB8FA80}">
      <dgm:prSet/>
      <dgm:spPr/>
      <dgm:t>
        <a:bodyPr/>
        <a:lstStyle/>
        <a:p>
          <a:endParaRPr lang="en-US"/>
        </a:p>
      </dgm:t>
    </dgm:pt>
    <dgm:pt modelId="{2BB7F599-ADAA-40D3-A067-2C4AF7E6077C}" type="sibTrans" cxnId="{65712691-3F30-41B5-AEDF-D4049CB8FA80}">
      <dgm:prSet/>
      <dgm:spPr/>
      <dgm:t>
        <a:bodyPr/>
        <a:lstStyle/>
        <a:p>
          <a:endParaRPr lang="en-US"/>
        </a:p>
      </dgm:t>
    </dgm:pt>
    <dgm:pt modelId="{5A4AE140-C34C-43EA-A54C-88C478975A3B}">
      <dgm:prSet/>
      <dgm:spPr/>
      <dgm:t>
        <a:bodyPr/>
        <a:lstStyle/>
        <a:p>
          <a:r>
            <a:rPr lang="en-US" dirty="0"/>
            <a:t>3. How to use the same techniques for every pet in your home</a:t>
          </a:r>
        </a:p>
      </dgm:t>
    </dgm:pt>
    <dgm:pt modelId="{95AC8A57-4FC9-4044-A0CD-5BDDC2D69AC9}" type="parTrans" cxnId="{6AA7D4A7-47CF-47CA-8391-8C188A7ECA2F}">
      <dgm:prSet/>
      <dgm:spPr/>
      <dgm:t>
        <a:bodyPr/>
        <a:lstStyle/>
        <a:p>
          <a:endParaRPr lang="en-US"/>
        </a:p>
      </dgm:t>
    </dgm:pt>
    <dgm:pt modelId="{DA447285-0B09-4D62-9D1D-88AB486186CF}" type="sibTrans" cxnId="{6AA7D4A7-47CF-47CA-8391-8C188A7ECA2F}">
      <dgm:prSet/>
      <dgm:spPr/>
      <dgm:t>
        <a:bodyPr/>
        <a:lstStyle/>
        <a:p>
          <a:endParaRPr lang="en-US"/>
        </a:p>
      </dgm:t>
    </dgm:pt>
    <dgm:pt modelId="{943A0E74-1E63-E74B-95D9-0B063E4B88D5}" type="pres">
      <dgm:prSet presAssocID="{3D71DE43-5EEA-47F0-A1AF-83C9DF8C9898}" presName="diagram" presStyleCnt="0">
        <dgm:presLayoutVars>
          <dgm:dir/>
          <dgm:resizeHandles val="exact"/>
        </dgm:presLayoutVars>
      </dgm:prSet>
      <dgm:spPr/>
    </dgm:pt>
    <dgm:pt modelId="{E787B928-AF61-E94A-833F-D09926774DE2}" type="pres">
      <dgm:prSet presAssocID="{D8A6AC98-6B1A-4C98-9A31-F9A99A28C3A1}" presName="node" presStyleLbl="node1" presStyleIdx="0" presStyleCnt="3">
        <dgm:presLayoutVars>
          <dgm:bulletEnabled val="1"/>
        </dgm:presLayoutVars>
      </dgm:prSet>
      <dgm:spPr/>
    </dgm:pt>
    <dgm:pt modelId="{7A4EE6FA-4DAA-A645-8584-4843C8D1C73F}" type="pres">
      <dgm:prSet presAssocID="{30199154-660D-45A0-B845-E7B16F730136}" presName="sibTrans" presStyleCnt="0"/>
      <dgm:spPr/>
    </dgm:pt>
    <dgm:pt modelId="{72514005-7C65-E344-906A-8A19750812DB}" type="pres">
      <dgm:prSet presAssocID="{5FBAD57B-BEA7-45DF-AD1E-8BEEC4612A00}" presName="node" presStyleLbl="node1" presStyleIdx="1" presStyleCnt="3">
        <dgm:presLayoutVars>
          <dgm:bulletEnabled val="1"/>
        </dgm:presLayoutVars>
      </dgm:prSet>
      <dgm:spPr/>
    </dgm:pt>
    <dgm:pt modelId="{BA6D8FD1-E503-A549-BA11-934D39CEACB5}" type="pres">
      <dgm:prSet presAssocID="{2BB7F599-ADAA-40D3-A067-2C4AF7E6077C}" presName="sibTrans" presStyleCnt="0"/>
      <dgm:spPr/>
    </dgm:pt>
    <dgm:pt modelId="{A99AA785-7CB5-D44F-9E56-E12A747D2CAA}" type="pres">
      <dgm:prSet presAssocID="{5A4AE140-C34C-43EA-A54C-88C478975A3B}" presName="node" presStyleLbl="node1" presStyleIdx="2" presStyleCnt="3">
        <dgm:presLayoutVars>
          <dgm:bulletEnabled val="1"/>
        </dgm:presLayoutVars>
      </dgm:prSet>
      <dgm:spPr/>
    </dgm:pt>
  </dgm:ptLst>
  <dgm:cxnLst>
    <dgm:cxn modelId="{1B1BE368-72B2-7248-ADF8-CDB7F8C2F04D}" type="presOf" srcId="{5FBAD57B-BEA7-45DF-AD1E-8BEEC4612A00}" destId="{72514005-7C65-E344-906A-8A19750812DB}" srcOrd="0" destOrd="0" presId="urn:microsoft.com/office/officeart/2005/8/layout/default"/>
    <dgm:cxn modelId="{0B03FC79-3721-944F-AFF0-6E2FEB8855DC}" type="presOf" srcId="{5A4AE140-C34C-43EA-A54C-88C478975A3B}" destId="{A99AA785-7CB5-D44F-9E56-E12A747D2CAA}" srcOrd="0" destOrd="0" presId="urn:microsoft.com/office/officeart/2005/8/layout/default"/>
    <dgm:cxn modelId="{65712691-3F30-41B5-AEDF-D4049CB8FA80}" srcId="{3D71DE43-5EEA-47F0-A1AF-83C9DF8C9898}" destId="{5FBAD57B-BEA7-45DF-AD1E-8BEEC4612A00}" srcOrd="1" destOrd="0" parTransId="{CE5D378F-7E2D-4C2C-A62E-434FDC2EC76F}" sibTransId="{2BB7F599-ADAA-40D3-A067-2C4AF7E6077C}"/>
    <dgm:cxn modelId="{68446495-C50F-FF49-A184-AAF10005BD7F}" type="presOf" srcId="{3D71DE43-5EEA-47F0-A1AF-83C9DF8C9898}" destId="{943A0E74-1E63-E74B-95D9-0B063E4B88D5}" srcOrd="0" destOrd="0" presId="urn:microsoft.com/office/officeart/2005/8/layout/default"/>
    <dgm:cxn modelId="{6AA7D4A7-47CF-47CA-8391-8C188A7ECA2F}" srcId="{3D71DE43-5EEA-47F0-A1AF-83C9DF8C9898}" destId="{5A4AE140-C34C-43EA-A54C-88C478975A3B}" srcOrd="2" destOrd="0" parTransId="{95AC8A57-4FC9-4044-A0CD-5BDDC2D69AC9}" sibTransId="{DA447285-0B09-4D62-9D1D-88AB486186CF}"/>
    <dgm:cxn modelId="{6A1CF3B8-EDDA-4232-9A89-653AD11F3891}" srcId="{3D71DE43-5EEA-47F0-A1AF-83C9DF8C9898}" destId="{D8A6AC98-6B1A-4C98-9A31-F9A99A28C3A1}" srcOrd="0" destOrd="0" parTransId="{D39B0882-176C-407C-BE94-382B6F8E794A}" sibTransId="{30199154-660D-45A0-B845-E7B16F730136}"/>
    <dgm:cxn modelId="{9B2872E8-7611-9948-A6C9-44F958AD4731}" type="presOf" srcId="{D8A6AC98-6B1A-4C98-9A31-F9A99A28C3A1}" destId="{E787B928-AF61-E94A-833F-D09926774DE2}" srcOrd="0" destOrd="0" presId="urn:microsoft.com/office/officeart/2005/8/layout/default"/>
    <dgm:cxn modelId="{4F7DC33C-5406-7A4F-BE20-331BA253356E}" type="presParOf" srcId="{943A0E74-1E63-E74B-95D9-0B063E4B88D5}" destId="{E787B928-AF61-E94A-833F-D09926774DE2}" srcOrd="0" destOrd="0" presId="urn:microsoft.com/office/officeart/2005/8/layout/default"/>
    <dgm:cxn modelId="{4314DEA8-6065-4D4C-9EB8-0D6EF108DEFE}" type="presParOf" srcId="{943A0E74-1E63-E74B-95D9-0B063E4B88D5}" destId="{7A4EE6FA-4DAA-A645-8584-4843C8D1C73F}" srcOrd="1" destOrd="0" presId="urn:microsoft.com/office/officeart/2005/8/layout/default"/>
    <dgm:cxn modelId="{0F88606B-01B1-1543-AF9A-C5860A4C1FB9}" type="presParOf" srcId="{943A0E74-1E63-E74B-95D9-0B063E4B88D5}" destId="{72514005-7C65-E344-906A-8A19750812DB}" srcOrd="2" destOrd="0" presId="urn:microsoft.com/office/officeart/2005/8/layout/default"/>
    <dgm:cxn modelId="{E212D3F9-B83C-ED40-AEBA-24D276A5023F}" type="presParOf" srcId="{943A0E74-1E63-E74B-95D9-0B063E4B88D5}" destId="{BA6D8FD1-E503-A549-BA11-934D39CEACB5}" srcOrd="3" destOrd="0" presId="urn:microsoft.com/office/officeart/2005/8/layout/default"/>
    <dgm:cxn modelId="{7AA62FAE-475C-DE4C-8BDA-F88EDB571590}" type="presParOf" srcId="{943A0E74-1E63-E74B-95D9-0B063E4B88D5}" destId="{A99AA785-7CB5-D44F-9E56-E12A747D2CA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1D0A55-3E17-4BBD-BB54-2773C7B12EC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259282-3E9A-46D6-B2E8-A997E2E857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Positive reinforcement means providing fun, exciting, and/or favorable rewards to our pets after completing a task or good behavior.</a:t>
          </a:r>
        </a:p>
      </dgm:t>
    </dgm:pt>
    <dgm:pt modelId="{C4A4B322-A739-4608-9D01-9FCFA173D15A}" type="parTrans" cxnId="{23DEF573-F827-4786-A537-2D566DEF8A8C}">
      <dgm:prSet/>
      <dgm:spPr/>
      <dgm:t>
        <a:bodyPr/>
        <a:lstStyle/>
        <a:p>
          <a:endParaRPr lang="en-US"/>
        </a:p>
      </dgm:t>
    </dgm:pt>
    <dgm:pt modelId="{1208676E-0729-4BA3-B46F-9F6E3D85991E}" type="sibTrans" cxnId="{23DEF573-F827-4786-A537-2D566DEF8A8C}">
      <dgm:prSet/>
      <dgm:spPr/>
      <dgm:t>
        <a:bodyPr/>
        <a:lstStyle/>
        <a:p>
          <a:endParaRPr lang="en-US"/>
        </a:p>
      </dgm:t>
    </dgm:pt>
    <dgm:pt modelId="{B6332C71-3138-41F7-A1D3-EB5A0ECC5E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can use many tools as a reward, including:</a:t>
          </a:r>
        </a:p>
      </dgm:t>
    </dgm:pt>
    <dgm:pt modelId="{943B6151-F53F-479B-91B6-1CD565FB5CA8}" type="parTrans" cxnId="{DC41CDC4-DA18-41EB-AE14-4708CBFB4D6F}">
      <dgm:prSet/>
      <dgm:spPr/>
      <dgm:t>
        <a:bodyPr/>
        <a:lstStyle/>
        <a:p>
          <a:endParaRPr lang="en-US"/>
        </a:p>
      </dgm:t>
    </dgm:pt>
    <dgm:pt modelId="{FA4D9D88-69CA-44D2-A31F-177A3DF38A3A}" type="sibTrans" cxnId="{DC41CDC4-DA18-41EB-AE14-4708CBFB4D6F}">
      <dgm:prSet/>
      <dgm:spPr/>
      <dgm:t>
        <a:bodyPr/>
        <a:lstStyle/>
        <a:p>
          <a:endParaRPr lang="en-US"/>
        </a:p>
      </dgm:t>
    </dgm:pt>
    <dgm:pt modelId="{51312977-2432-44DF-93D7-007CDE5789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Treats </a:t>
          </a:r>
        </a:p>
      </dgm:t>
    </dgm:pt>
    <dgm:pt modelId="{F3A197A7-8E84-4302-AD07-D51F79B5B5A1}" type="parTrans" cxnId="{3303963F-8259-41E6-B4AD-97C70518177A}">
      <dgm:prSet/>
      <dgm:spPr/>
      <dgm:t>
        <a:bodyPr/>
        <a:lstStyle/>
        <a:p>
          <a:endParaRPr lang="en-US"/>
        </a:p>
      </dgm:t>
    </dgm:pt>
    <dgm:pt modelId="{A7FB9133-DE4D-415B-B7D8-ED41548D24E6}" type="sibTrans" cxnId="{3303963F-8259-41E6-B4AD-97C70518177A}">
      <dgm:prSet/>
      <dgm:spPr/>
      <dgm:t>
        <a:bodyPr/>
        <a:lstStyle/>
        <a:p>
          <a:endParaRPr lang="en-US"/>
        </a:p>
      </dgm:t>
    </dgm:pt>
    <dgm:pt modelId="{46244C9B-D94F-4FCF-9C52-7DCC79EE1E3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Toys and play time</a:t>
          </a:r>
        </a:p>
      </dgm:t>
    </dgm:pt>
    <dgm:pt modelId="{73E692C5-6991-404D-B005-7F167E73EE45}" type="parTrans" cxnId="{7C2B8DA0-0B22-46B2-A3DA-169CF14B396E}">
      <dgm:prSet/>
      <dgm:spPr/>
      <dgm:t>
        <a:bodyPr/>
        <a:lstStyle/>
        <a:p>
          <a:endParaRPr lang="en-US"/>
        </a:p>
      </dgm:t>
    </dgm:pt>
    <dgm:pt modelId="{0F839445-A9EC-4DBB-B7B9-31E36418931B}" type="sibTrans" cxnId="{7C2B8DA0-0B22-46B2-A3DA-169CF14B396E}">
      <dgm:prSet/>
      <dgm:spPr/>
      <dgm:t>
        <a:bodyPr/>
        <a:lstStyle/>
        <a:p>
          <a:endParaRPr lang="en-US"/>
        </a:p>
      </dgm:t>
    </dgm:pt>
    <dgm:pt modelId="{F5DBEE82-BF89-4F1A-9BAB-81954543AB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Praise (with our voices and petting)</a:t>
          </a:r>
        </a:p>
        <a:p>
          <a:pPr>
            <a:lnSpc>
              <a:spcPct val="100000"/>
            </a:lnSpc>
          </a:pPr>
          <a:r>
            <a:rPr lang="en-US" dirty="0"/>
            <a:t>Attention </a:t>
          </a:r>
        </a:p>
      </dgm:t>
    </dgm:pt>
    <dgm:pt modelId="{19A6429D-AC66-4F79-BC28-8246EC39D425}" type="parTrans" cxnId="{D1E6B7F6-8C60-4538-9804-64386C8EC20A}">
      <dgm:prSet/>
      <dgm:spPr/>
      <dgm:t>
        <a:bodyPr/>
        <a:lstStyle/>
        <a:p>
          <a:endParaRPr lang="en-US"/>
        </a:p>
      </dgm:t>
    </dgm:pt>
    <dgm:pt modelId="{C8ADCBAF-CF3E-4D77-85BA-CE2B59726FC6}" type="sibTrans" cxnId="{D1E6B7F6-8C60-4538-9804-64386C8EC20A}">
      <dgm:prSet/>
      <dgm:spPr/>
      <dgm:t>
        <a:bodyPr/>
        <a:lstStyle/>
        <a:p>
          <a:endParaRPr lang="en-US"/>
        </a:p>
      </dgm:t>
    </dgm:pt>
    <dgm:pt modelId="{50355CD4-19FA-4475-B360-2D66FCC34276}" type="pres">
      <dgm:prSet presAssocID="{A71D0A55-3E17-4BBD-BB54-2773C7B12ECE}" presName="root" presStyleCnt="0">
        <dgm:presLayoutVars>
          <dgm:dir/>
          <dgm:resizeHandles val="exact"/>
        </dgm:presLayoutVars>
      </dgm:prSet>
      <dgm:spPr/>
    </dgm:pt>
    <dgm:pt modelId="{2ECB3408-05FE-427C-AAB2-620FD9FC63B3}" type="pres">
      <dgm:prSet presAssocID="{A3259282-3E9A-46D6-B2E8-A997E2E857E4}" presName="compNode" presStyleCnt="0"/>
      <dgm:spPr/>
    </dgm:pt>
    <dgm:pt modelId="{0786CEA2-9511-439D-A3BA-B6EDC80A73E3}" type="pres">
      <dgm:prSet presAssocID="{A3259282-3E9A-46D6-B2E8-A997E2E857E4}" presName="bgRect" presStyleLbl="bgShp" presStyleIdx="0" presStyleCnt="2"/>
      <dgm:spPr/>
    </dgm:pt>
    <dgm:pt modelId="{752DF9B3-9D64-4546-BE34-B36EAF1DBE0D}" type="pres">
      <dgm:prSet presAssocID="{A3259282-3E9A-46D6-B2E8-A997E2E857E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el Face Outline"/>
        </a:ext>
      </dgm:extLst>
    </dgm:pt>
    <dgm:pt modelId="{4B8C9359-3BAD-474B-82A4-82590737916F}" type="pres">
      <dgm:prSet presAssocID="{A3259282-3E9A-46D6-B2E8-A997E2E857E4}" presName="spaceRect" presStyleCnt="0"/>
      <dgm:spPr/>
    </dgm:pt>
    <dgm:pt modelId="{7C8F37B4-B6BA-4C1D-9CB9-00C09236B6EB}" type="pres">
      <dgm:prSet presAssocID="{A3259282-3E9A-46D6-B2E8-A997E2E857E4}" presName="parTx" presStyleLbl="revTx" presStyleIdx="0" presStyleCnt="3">
        <dgm:presLayoutVars>
          <dgm:chMax val="0"/>
          <dgm:chPref val="0"/>
        </dgm:presLayoutVars>
      </dgm:prSet>
      <dgm:spPr/>
    </dgm:pt>
    <dgm:pt modelId="{CD0798AE-2EA3-46FF-AE20-B0B5EBD2631D}" type="pres">
      <dgm:prSet presAssocID="{1208676E-0729-4BA3-B46F-9F6E3D85991E}" presName="sibTrans" presStyleCnt="0"/>
      <dgm:spPr/>
    </dgm:pt>
    <dgm:pt modelId="{4D552562-9779-4C03-A0F4-870FA37D4FCC}" type="pres">
      <dgm:prSet presAssocID="{B6332C71-3138-41F7-A1D3-EB5A0ECC5EFB}" presName="compNode" presStyleCnt="0"/>
      <dgm:spPr/>
    </dgm:pt>
    <dgm:pt modelId="{E55CBC2F-B9BF-42E6-931A-5B1AFFE2F4BD}" type="pres">
      <dgm:prSet presAssocID="{B6332C71-3138-41F7-A1D3-EB5A0ECC5EFB}" presName="bgRect" presStyleLbl="bgShp" presStyleIdx="1" presStyleCnt="2"/>
      <dgm:spPr/>
    </dgm:pt>
    <dgm:pt modelId="{FD8F1BDF-C63F-4613-92FB-2CC1B84E8EC9}" type="pres">
      <dgm:prSet presAssocID="{B6332C71-3138-41F7-A1D3-EB5A0ECC5EF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g"/>
        </a:ext>
      </dgm:extLst>
    </dgm:pt>
    <dgm:pt modelId="{CDF55D07-9328-480A-B092-59F7A2753910}" type="pres">
      <dgm:prSet presAssocID="{B6332C71-3138-41F7-A1D3-EB5A0ECC5EFB}" presName="spaceRect" presStyleCnt="0"/>
      <dgm:spPr/>
    </dgm:pt>
    <dgm:pt modelId="{F7BAA353-3F4F-4FE1-9538-21AE0646DFFE}" type="pres">
      <dgm:prSet presAssocID="{B6332C71-3138-41F7-A1D3-EB5A0ECC5EFB}" presName="parTx" presStyleLbl="revTx" presStyleIdx="1" presStyleCnt="3">
        <dgm:presLayoutVars>
          <dgm:chMax val="0"/>
          <dgm:chPref val="0"/>
        </dgm:presLayoutVars>
      </dgm:prSet>
      <dgm:spPr/>
    </dgm:pt>
    <dgm:pt modelId="{E5DA407E-4DF2-41EF-A956-44E6E9352B3A}" type="pres">
      <dgm:prSet presAssocID="{B6332C71-3138-41F7-A1D3-EB5A0ECC5EFB}" presName="desTx" presStyleLbl="revTx" presStyleIdx="2" presStyleCnt="3">
        <dgm:presLayoutVars/>
      </dgm:prSet>
      <dgm:spPr/>
    </dgm:pt>
  </dgm:ptLst>
  <dgm:cxnLst>
    <dgm:cxn modelId="{E6AB7A15-A5AB-4C7B-8D14-4015E6B94233}" type="presOf" srcId="{F5DBEE82-BF89-4F1A-9BAB-81954543AB10}" destId="{E5DA407E-4DF2-41EF-A956-44E6E9352B3A}" srcOrd="0" destOrd="2" presId="urn:microsoft.com/office/officeart/2018/2/layout/IconVerticalSolidList"/>
    <dgm:cxn modelId="{3303963F-8259-41E6-B4AD-97C70518177A}" srcId="{B6332C71-3138-41F7-A1D3-EB5A0ECC5EFB}" destId="{51312977-2432-44DF-93D7-007CDE578953}" srcOrd="0" destOrd="0" parTransId="{F3A197A7-8E84-4302-AD07-D51F79B5B5A1}" sibTransId="{A7FB9133-DE4D-415B-B7D8-ED41548D24E6}"/>
    <dgm:cxn modelId="{65551C6A-F988-4CF6-BD01-B05A95B3C992}" type="presOf" srcId="{A3259282-3E9A-46D6-B2E8-A997E2E857E4}" destId="{7C8F37B4-B6BA-4C1D-9CB9-00C09236B6EB}" srcOrd="0" destOrd="0" presId="urn:microsoft.com/office/officeart/2018/2/layout/IconVerticalSolidList"/>
    <dgm:cxn modelId="{23DEF573-F827-4786-A537-2D566DEF8A8C}" srcId="{A71D0A55-3E17-4BBD-BB54-2773C7B12ECE}" destId="{A3259282-3E9A-46D6-B2E8-A997E2E857E4}" srcOrd="0" destOrd="0" parTransId="{C4A4B322-A739-4608-9D01-9FCFA173D15A}" sibTransId="{1208676E-0729-4BA3-B46F-9F6E3D85991E}"/>
    <dgm:cxn modelId="{7C2B8DA0-0B22-46B2-A3DA-169CF14B396E}" srcId="{B6332C71-3138-41F7-A1D3-EB5A0ECC5EFB}" destId="{46244C9B-D94F-4FCF-9C52-7DCC79EE1E3F}" srcOrd="1" destOrd="0" parTransId="{73E692C5-6991-404D-B005-7F167E73EE45}" sibTransId="{0F839445-A9EC-4DBB-B7B9-31E36418931B}"/>
    <dgm:cxn modelId="{03CE18A2-B9AE-47EC-A58D-A39F6DCBC1CA}" type="presOf" srcId="{B6332C71-3138-41F7-A1D3-EB5A0ECC5EFB}" destId="{F7BAA353-3F4F-4FE1-9538-21AE0646DFFE}" srcOrd="0" destOrd="0" presId="urn:microsoft.com/office/officeart/2018/2/layout/IconVerticalSolidList"/>
    <dgm:cxn modelId="{38367BBF-D7CA-48BF-8756-135B0022040B}" type="presOf" srcId="{A71D0A55-3E17-4BBD-BB54-2773C7B12ECE}" destId="{50355CD4-19FA-4475-B360-2D66FCC34276}" srcOrd="0" destOrd="0" presId="urn:microsoft.com/office/officeart/2018/2/layout/IconVerticalSolidList"/>
    <dgm:cxn modelId="{DC41CDC4-DA18-41EB-AE14-4708CBFB4D6F}" srcId="{A71D0A55-3E17-4BBD-BB54-2773C7B12ECE}" destId="{B6332C71-3138-41F7-A1D3-EB5A0ECC5EFB}" srcOrd="1" destOrd="0" parTransId="{943B6151-F53F-479B-91B6-1CD565FB5CA8}" sibTransId="{FA4D9D88-69CA-44D2-A31F-177A3DF38A3A}"/>
    <dgm:cxn modelId="{128945ED-7F44-4AAD-8C45-AE7A0130A2C7}" type="presOf" srcId="{46244C9B-D94F-4FCF-9C52-7DCC79EE1E3F}" destId="{E5DA407E-4DF2-41EF-A956-44E6E9352B3A}" srcOrd="0" destOrd="1" presId="urn:microsoft.com/office/officeart/2018/2/layout/IconVerticalSolidList"/>
    <dgm:cxn modelId="{D1E6B7F6-8C60-4538-9804-64386C8EC20A}" srcId="{B6332C71-3138-41F7-A1D3-EB5A0ECC5EFB}" destId="{F5DBEE82-BF89-4F1A-9BAB-81954543AB10}" srcOrd="2" destOrd="0" parTransId="{19A6429D-AC66-4F79-BC28-8246EC39D425}" sibTransId="{C8ADCBAF-CF3E-4D77-85BA-CE2B59726FC6}"/>
    <dgm:cxn modelId="{F58544FF-2E37-4076-A04A-A5D7A2EDB766}" type="presOf" srcId="{51312977-2432-44DF-93D7-007CDE578953}" destId="{E5DA407E-4DF2-41EF-A956-44E6E9352B3A}" srcOrd="0" destOrd="0" presId="urn:microsoft.com/office/officeart/2018/2/layout/IconVerticalSolidList"/>
    <dgm:cxn modelId="{1596E5A0-6E3D-4B13-A99C-2AF2D5E296EC}" type="presParOf" srcId="{50355CD4-19FA-4475-B360-2D66FCC34276}" destId="{2ECB3408-05FE-427C-AAB2-620FD9FC63B3}" srcOrd="0" destOrd="0" presId="urn:microsoft.com/office/officeart/2018/2/layout/IconVerticalSolidList"/>
    <dgm:cxn modelId="{B1796BE4-6172-467A-84D1-C9EB6EA322FC}" type="presParOf" srcId="{2ECB3408-05FE-427C-AAB2-620FD9FC63B3}" destId="{0786CEA2-9511-439D-A3BA-B6EDC80A73E3}" srcOrd="0" destOrd="0" presId="urn:microsoft.com/office/officeart/2018/2/layout/IconVerticalSolidList"/>
    <dgm:cxn modelId="{A9712C7A-34AF-4BB1-BE2A-3485C6C7758A}" type="presParOf" srcId="{2ECB3408-05FE-427C-AAB2-620FD9FC63B3}" destId="{752DF9B3-9D64-4546-BE34-B36EAF1DBE0D}" srcOrd="1" destOrd="0" presId="urn:microsoft.com/office/officeart/2018/2/layout/IconVerticalSolidList"/>
    <dgm:cxn modelId="{F211B2EE-BC7A-40D4-AAE0-D839702A9DBB}" type="presParOf" srcId="{2ECB3408-05FE-427C-AAB2-620FD9FC63B3}" destId="{4B8C9359-3BAD-474B-82A4-82590737916F}" srcOrd="2" destOrd="0" presId="urn:microsoft.com/office/officeart/2018/2/layout/IconVerticalSolidList"/>
    <dgm:cxn modelId="{A11625E6-6CAA-45AE-947A-28E834B348E2}" type="presParOf" srcId="{2ECB3408-05FE-427C-AAB2-620FD9FC63B3}" destId="{7C8F37B4-B6BA-4C1D-9CB9-00C09236B6EB}" srcOrd="3" destOrd="0" presId="urn:microsoft.com/office/officeart/2018/2/layout/IconVerticalSolidList"/>
    <dgm:cxn modelId="{2B308597-8994-46E6-889C-61765781DDED}" type="presParOf" srcId="{50355CD4-19FA-4475-B360-2D66FCC34276}" destId="{CD0798AE-2EA3-46FF-AE20-B0B5EBD2631D}" srcOrd="1" destOrd="0" presId="urn:microsoft.com/office/officeart/2018/2/layout/IconVerticalSolidList"/>
    <dgm:cxn modelId="{A3BC8A11-751B-4E5B-BF71-012B6C2D847E}" type="presParOf" srcId="{50355CD4-19FA-4475-B360-2D66FCC34276}" destId="{4D552562-9779-4C03-A0F4-870FA37D4FCC}" srcOrd="2" destOrd="0" presId="urn:microsoft.com/office/officeart/2018/2/layout/IconVerticalSolidList"/>
    <dgm:cxn modelId="{F8F3C7EF-0803-492A-B038-0763AEA146A1}" type="presParOf" srcId="{4D552562-9779-4C03-A0F4-870FA37D4FCC}" destId="{E55CBC2F-B9BF-42E6-931A-5B1AFFE2F4BD}" srcOrd="0" destOrd="0" presId="urn:microsoft.com/office/officeart/2018/2/layout/IconVerticalSolidList"/>
    <dgm:cxn modelId="{B84EB779-47D8-4E2A-9B6B-7232D2B2514A}" type="presParOf" srcId="{4D552562-9779-4C03-A0F4-870FA37D4FCC}" destId="{FD8F1BDF-C63F-4613-92FB-2CC1B84E8EC9}" srcOrd="1" destOrd="0" presId="urn:microsoft.com/office/officeart/2018/2/layout/IconVerticalSolidList"/>
    <dgm:cxn modelId="{ADD2F1D6-D424-415C-8E70-B1712F956713}" type="presParOf" srcId="{4D552562-9779-4C03-A0F4-870FA37D4FCC}" destId="{CDF55D07-9328-480A-B092-59F7A2753910}" srcOrd="2" destOrd="0" presId="urn:microsoft.com/office/officeart/2018/2/layout/IconVerticalSolidList"/>
    <dgm:cxn modelId="{D077BC07-4FF8-424B-AF0D-140B61FD89E0}" type="presParOf" srcId="{4D552562-9779-4C03-A0F4-870FA37D4FCC}" destId="{F7BAA353-3F4F-4FE1-9538-21AE0646DFFE}" srcOrd="3" destOrd="0" presId="urn:microsoft.com/office/officeart/2018/2/layout/IconVerticalSolidList"/>
    <dgm:cxn modelId="{0D663286-274D-48F8-9F27-3DCB982ECF7F}" type="presParOf" srcId="{4D552562-9779-4C03-A0F4-870FA37D4FCC}" destId="{E5DA407E-4DF2-41EF-A956-44E6E9352B3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9045CE-D2EA-4917-A549-9FCF59AA322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3666F9-BC92-43F0-9436-5C2513E80C2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3.1</a:t>
          </a:r>
          <a:r>
            <a:rPr lang="en-US" sz="2300" dirty="0"/>
            <a:t> </a:t>
          </a:r>
          <a:r>
            <a:rPr lang="en-US" sz="2300" b="1" dirty="0"/>
            <a:t>Dog training</a:t>
          </a:r>
        </a:p>
      </dgm:t>
    </dgm:pt>
    <dgm:pt modelId="{C7212734-114A-43F4-A1AF-7FBB9610F6E9}" type="parTrans" cxnId="{7CC08FE3-5C28-4A04-9358-F65F6D6B51B0}">
      <dgm:prSet/>
      <dgm:spPr/>
      <dgm:t>
        <a:bodyPr/>
        <a:lstStyle/>
        <a:p>
          <a:endParaRPr lang="en-US"/>
        </a:p>
      </dgm:t>
    </dgm:pt>
    <dgm:pt modelId="{19ECABA0-330D-44DB-9848-18257A374F03}" type="sibTrans" cxnId="{7CC08FE3-5C28-4A04-9358-F65F6D6B51B0}">
      <dgm:prSet/>
      <dgm:spPr/>
      <dgm:t>
        <a:bodyPr/>
        <a:lstStyle/>
        <a:p>
          <a:endParaRPr lang="en-US"/>
        </a:p>
      </dgm:t>
    </dgm:pt>
    <dgm:pt modelId="{3BFE13A4-EBE9-4D93-BC2E-E3A716F9479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3.2</a:t>
          </a:r>
          <a:r>
            <a:rPr lang="en-US" sz="3600" dirty="0"/>
            <a:t> </a:t>
          </a:r>
          <a:r>
            <a:rPr lang="en-US" sz="2300" b="1" dirty="0"/>
            <a:t>Cat training</a:t>
          </a:r>
        </a:p>
      </dgm:t>
    </dgm:pt>
    <dgm:pt modelId="{EAAD274C-3B76-4716-A072-A6675C891443}" type="parTrans" cxnId="{942A8D75-7641-4DD7-B7B1-DE4FA8935B4A}">
      <dgm:prSet/>
      <dgm:spPr/>
      <dgm:t>
        <a:bodyPr/>
        <a:lstStyle/>
        <a:p>
          <a:endParaRPr lang="en-US"/>
        </a:p>
      </dgm:t>
    </dgm:pt>
    <dgm:pt modelId="{A9FB9477-9BCB-4BB9-9E0D-513B396AD878}" type="sibTrans" cxnId="{942A8D75-7641-4DD7-B7B1-DE4FA8935B4A}">
      <dgm:prSet/>
      <dgm:spPr/>
      <dgm:t>
        <a:bodyPr/>
        <a:lstStyle/>
        <a:p>
          <a:endParaRPr lang="en-US"/>
        </a:p>
      </dgm:t>
    </dgm:pt>
    <dgm:pt modelId="{C22E82A7-D86A-4E19-AB68-79C2AAE4FC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3.3</a:t>
          </a:r>
          <a:r>
            <a:rPr lang="en-US" sz="2300" dirty="0"/>
            <a:t> </a:t>
          </a:r>
          <a:r>
            <a:rPr lang="en-US" sz="2300" b="1" dirty="0"/>
            <a:t>Other furry (and not so furry) friends</a:t>
          </a:r>
        </a:p>
      </dgm:t>
    </dgm:pt>
    <dgm:pt modelId="{84A4402D-4316-49D3-9ED2-B0D2E9C055CB}" type="parTrans" cxnId="{C92810A0-0270-4FEE-8538-D1F2A6A42BFA}">
      <dgm:prSet/>
      <dgm:spPr/>
      <dgm:t>
        <a:bodyPr/>
        <a:lstStyle/>
        <a:p>
          <a:endParaRPr lang="en-US"/>
        </a:p>
      </dgm:t>
    </dgm:pt>
    <dgm:pt modelId="{35E8008F-6CD7-4C11-83F6-50855005B4AB}" type="sibTrans" cxnId="{C92810A0-0270-4FEE-8538-D1F2A6A42BFA}">
      <dgm:prSet/>
      <dgm:spPr/>
      <dgm:t>
        <a:bodyPr/>
        <a:lstStyle/>
        <a:p>
          <a:endParaRPr lang="en-US"/>
        </a:p>
      </dgm:t>
    </dgm:pt>
    <dgm:pt modelId="{DD5D22B4-8F3F-4A25-82CD-F69A1551F178}" type="pres">
      <dgm:prSet presAssocID="{B29045CE-D2EA-4917-A549-9FCF59AA3229}" presName="root" presStyleCnt="0">
        <dgm:presLayoutVars>
          <dgm:dir/>
          <dgm:resizeHandles val="exact"/>
        </dgm:presLayoutVars>
      </dgm:prSet>
      <dgm:spPr/>
    </dgm:pt>
    <dgm:pt modelId="{7F633B83-3758-4A7E-B43A-4262BB773F60}" type="pres">
      <dgm:prSet presAssocID="{7F3666F9-BC92-43F0-9436-5C2513E80C20}" presName="compNode" presStyleCnt="0"/>
      <dgm:spPr/>
    </dgm:pt>
    <dgm:pt modelId="{898ACD99-58CF-4C62-93F5-8D0CB70F7773}" type="pres">
      <dgm:prSet presAssocID="{7F3666F9-BC92-43F0-9436-5C2513E80C2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g"/>
        </a:ext>
      </dgm:extLst>
    </dgm:pt>
    <dgm:pt modelId="{26E3A3FB-A254-401F-8350-378B02A20217}" type="pres">
      <dgm:prSet presAssocID="{7F3666F9-BC92-43F0-9436-5C2513E80C20}" presName="spaceRect" presStyleCnt="0"/>
      <dgm:spPr/>
    </dgm:pt>
    <dgm:pt modelId="{4FCBF997-A12A-40E7-B771-7D3678B09042}" type="pres">
      <dgm:prSet presAssocID="{7F3666F9-BC92-43F0-9436-5C2513E80C20}" presName="textRect" presStyleLbl="revTx" presStyleIdx="0" presStyleCnt="3">
        <dgm:presLayoutVars>
          <dgm:chMax val="1"/>
          <dgm:chPref val="1"/>
        </dgm:presLayoutVars>
      </dgm:prSet>
      <dgm:spPr/>
    </dgm:pt>
    <dgm:pt modelId="{5A458291-13DB-4619-AF74-E32F6A0B707E}" type="pres">
      <dgm:prSet presAssocID="{19ECABA0-330D-44DB-9848-18257A374F03}" presName="sibTrans" presStyleCnt="0"/>
      <dgm:spPr/>
    </dgm:pt>
    <dgm:pt modelId="{3E72BA1F-E696-472A-8FD2-A048A84099B1}" type="pres">
      <dgm:prSet presAssocID="{3BFE13A4-EBE9-4D93-BC2E-E3A716F9479A}" presName="compNode" presStyleCnt="0"/>
      <dgm:spPr/>
    </dgm:pt>
    <dgm:pt modelId="{CFC10DAB-AC6B-4FC4-9B81-C106249FBE30}" type="pres">
      <dgm:prSet presAssocID="{3BFE13A4-EBE9-4D93-BC2E-E3A716F9479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t"/>
        </a:ext>
      </dgm:extLst>
    </dgm:pt>
    <dgm:pt modelId="{F0603821-7CD1-4DDE-B982-5DF6A08656CF}" type="pres">
      <dgm:prSet presAssocID="{3BFE13A4-EBE9-4D93-BC2E-E3A716F9479A}" presName="spaceRect" presStyleCnt="0"/>
      <dgm:spPr/>
    </dgm:pt>
    <dgm:pt modelId="{EEC5AB1A-E450-4031-A202-84E5DF00421D}" type="pres">
      <dgm:prSet presAssocID="{3BFE13A4-EBE9-4D93-BC2E-E3A716F9479A}" presName="textRect" presStyleLbl="revTx" presStyleIdx="1" presStyleCnt="3" custLinFactNeighborX="0" custLinFactNeighborY="-27782">
        <dgm:presLayoutVars>
          <dgm:chMax val="1"/>
          <dgm:chPref val="1"/>
        </dgm:presLayoutVars>
      </dgm:prSet>
      <dgm:spPr/>
    </dgm:pt>
    <dgm:pt modelId="{ACEC82AA-54AB-4B7E-B758-01C30A15117D}" type="pres">
      <dgm:prSet presAssocID="{A9FB9477-9BCB-4BB9-9E0D-513B396AD878}" presName="sibTrans" presStyleCnt="0"/>
      <dgm:spPr/>
    </dgm:pt>
    <dgm:pt modelId="{90EDDBE4-982A-415A-94CA-11910A8039E4}" type="pres">
      <dgm:prSet presAssocID="{C22E82A7-D86A-4E19-AB68-79C2AAE4FC59}" presName="compNode" presStyleCnt="0"/>
      <dgm:spPr/>
    </dgm:pt>
    <dgm:pt modelId="{0463C4D5-98DC-470A-A106-CDD99A5065D5}" type="pres">
      <dgm:prSet presAssocID="{C22E82A7-D86A-4E19-AB68-79C2AAE4FC5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mster"/>
        </a:ext>
      </dgm:extLst>
    </dgm:pt>
    <dgm:pt modelId="{9CEB8CC8-3D7B-4921-AE09-1846F5ACE326}" type="pres">
      <dgm:prSet presAssocID="{C22E82A7-D86A-4E19-AB68-79C2AAE4FC59}" presName="spaceRect" presStyleCnt="0"/>
      <dgm:spPr/>
    </dgm:pt>
    <dgm:pt modelId="{D728C80B-85EF-4A08-B951-06A2EAEB7D23}" type="pres">
      <dgm:prSet presAssocID="{C22E82A7-D86A-4E19-AB68-79C2AAE4FC59}" presName="textRect" presStyleLbl="revTx" presStyleIdx="2" presStyleCnt="3" custLinFactNeighborY="-15875">
        <dgm:presLayoutVars>
          <dgm:chMax val="1"/>
          <dgm:chPref val="1"/>
        </dgm:presLayoutVars>
      </dgm:prSet>
      <dgm:spPr/>
    </dgm:pt>
  </dgm:ptLst>
  <dgm:cxnLst>
    <dgm:cxn modelId="{A7046035-59F1-4A1A-B7C7-93253CD8CC72}" type="presOf" srcId="{B29045CE-D2EA-4917-A549-9FCF59AA3229}" destId="{DD5D22B4-8F3F-4A25-82CD-F69A1551F178}" srcOrd="0" destOrd="0" presId="urn:microsoft.com/office/officeart/2018/2/layout/IconLabelList"/>
    <dgm:cxn modelId="{942A8D75-7641-4DD7-B7B1-DE4FA8935B4A}" srcId="{B29045CE-D2EA-4917-A549-9FCF59AA3229}" destId="{3BFE13A4-EBE9-4D93-BC2E-E3A716F9479A}" srcOrd="1" destOrd="0" parTransId="{EAAD274C-3B76-4716-A072-A6675C891443}" sibTransId="{A9FB9477-9BCB-4BB9-9E0D-513B396AD878}"/>
    <dgm:cxn modelId="{30DED075-7A7A-4F38-A7AE-87A46AB9C432}" type="presOf" srcId="{C22E82A7-D86A-4E19-AB68-79C2AAE4FC59}" destId="{D728C80B-85EF-4A08-B951-06A2EAEB7D23}" srcOrd="0" destOrd="0" presId="urn:microsoft.com/office/officeart/2018/2/layout/IconLabelList"/>
    <dgm:cxn modelId="{E689DB85-E9E6-40D6-B3B2-0624A923E379}" type="presOf" srcId="{3BFE13A4-EBE9-4D93-BC2E-E3A716F9479A}" destId="{EEC5AB1A-E450-4031-A202-84E5DF00421D}" srcOrd="0" destOrd="0" presId="urn:microsoft.com/office/officeart/2018/2/layout/IconLabelList"/>
    <dgm:cxn modelId="{C92810A0-0270-4FEE-8538-D1F2A6A42BFA}" srcId="{B29045CE-D2EA-4917-A549-9FCF59AA3229}" destId="{C22E82A7-D86A-4E19-AB68-79C2AAE4FC59}" srcOrd="2" destOrd="0" parTransId="{84A4402D-4316-49D3-9ED2-B0D2E9C055CB}" sibTransId="{35E8008F-6CD7-4C11-83F6-50855005B4AB}"/>
    <dgm:cxn modelId="{7CC08FE3-5C28-4A04-9358-F65F6D6B51B0}" srcId="{B29045CE-D2EA-4917-A549-9FCF59AA3229}" destId="{7F3666F9-BC92-43F0-9436-5C2513E80C20}" srcOrd="0" destOrd="0" parTransId="{C7212734-114A-43F4-A1AF-7FBB9610F6E9}" sibTransId="{19ECABA0-330D-44DB-9848-18257A374F03}"/>
    <dgm:cxn modelId="{D1C6A1F3-7FAD-4C86-95E3-8AF7ECC460E0}" type="presOf" srcId="{7F3666F9-BC92-43F0-9436-5C2513E80C20}" destId="{4FCBF997-A12A-40E7-B771-7D3678B09042}" srcOrd="0" destOrd="0" presId="urn:microsoft.com/office/officeart/2018/2/layout/IconLabelList"/>
    <dgm:cxn modelId="{DE089EC3-9B2A-40AB-B6BA-1914314FD7E9}" type="presParOf" srcId="{DD5D22B4-8F3F-4A25-82CD-F69A1551F178}" destId="{7F633B83-3758-4A7E-B43A-4262BB773F60}" srcOrd="0" destOrd="0" presId="urn:microsoft.com/office/officeart/2018/2/layout/IconLabelList"/>
    <dgm:cxn modelId="{57988237-EC19-4400-9CF1-FD50EC56AD27}" type="presParOf" srcId="{7F633B83-3758-4A7E-B43A-4262BB773F60}" destId="{898ACD99-58CF-4C62-93F5-8D0CB70F7773}" srcOrd="0" destOrd="0" presId="urn:microsoft.com/office/officeart/2018/2/layout/IconLabelList"/>
    <dgm:cxn modelId="{5D4005BF-3F9C-43B2-BF88-2649C4DD9218}" type="presParOf" srcId="{7F633B83-3758-4A7E-B43A-4262BB773F60}" destId="{26E3A3FB-A254-401F-8350-378B02A20217}" srcOrd="1" destOrd="0" presId="urn:microsoft.com/office/officeart/2018/2/layout/IconLabelList"/>
    <dgm:cxn modelId="{BAE034CC-57B9-4604-8052-9E5D8977ABC2}" type="presParOf" srcId="{7F633B83-3758-4A7E-B43A-4262BB773F60}" destId="{4FCBF997-A12A-40E7-B771-7D3678B09042}" srcOrd="2" destOrd="0" presId="urn:microsoft.com/office/officeart/2018/2/layout/IconLabelList"/>
    <dgm:cxn modelId="{7A9E8A6A-D90D-49BE-94E6-0806B3294805}" type="presParOf" srcId="{DD5D22B4-8F3F-4A25-82CD-F69A1551F178}" destId="{5A458291-13DB-4619-AF74-E32F6A0B707E}" srcOrd="1" destOrd="0" presId="urn:microsoft.com/office/officeart/2018/2/layout/IconLabelList"/>
    <dgm:cxn modelId="{200AA565-3B3C-45C6-AAD1-3B615E0B4BF9}" type="presParOf" srcId="{DD5D22B4-8F3F-4A25-82CD-F69A1551F178}" destId="{3E72BA1F-E696-472A-8FD2-A048A84099B1}" srcOrd="2" destOrd="0" presId="urn:microsoft.com/office/officeart/2018/2/layout/IconLabelList"/>
    <dgm:cxn modelId="{7F9BF842-6C28-4809-B442-A245D6D3BDB7}" type="presParOf" srcId="{3E72BA1F-E696-472A-8FD2-A048A84099B1}" destId="{CFC10DAB-AC6B-4FC4-9B81-C106249FBE30}" srcOrd="0" destOrd="0" presId="urn:microsoft.com/office/officeart/2018/2/layout/IconLabelList"/>
    <dgm:cxn modelId="{3EE16514-554C-43BA-8032-443288E6FE51}" type="presParOf" srcId="{3E72BA1F-E696-472A-8FD2-A048A84099B1}" destId="{F0603821-7CD1-4DDE-B982-5DF6A08656CF}" srcOrd="1" destOrd="0" presId="urn:microsoft.com/office/officeart/2018/2/layout/IconLabelList"/>
    <dgm:cxn modelId="{64F4A97B-A0A5-43EC-99AE-20E7050383DA}" type="presParOf" srcId="{3E72BA1F-E696-472A-8FD2-A048A84099B1}" destId="{EEC5AB1A-E450-4031-A202-84E5DF00421D}" srcOrd="2" destOrd="0" presId="urn:microsoft.com/office/officeart/2018/2/layout/IconLabelList"/>
    <dgm:cxn modelId="{E80B7718-9394-4E4C-8A54-3948B5E10B99}" type="presParOf" srcId="{DD5D22B4-8F3F-4A25-82CD-F69A1551F178}" destId="{ACEC82AA-54AB-4B7E-B758-01C30A15117D}" srcOrd="3" destOrd="0" presId="urn:microsoft.com/office/officeart/2018/2/layout/IconLabelList"/>
    <dgm:cxn modelId="{CBF5D0FB-E2F0-43F8-AAB5-08AD60CC119F}" type="presParOf" srcId="{DD5D22B4-8F3F-4A25-82CD-F69A1551F178}" destId="{90EDDBE4-982A-415A-94CA-11910A8039E4}" srcOrd="4" destOrd="0" presId="urn:microsoft.com/office/officeart/2018/2/layout/IconLabelList"/>
    <dgm:cxn modelId="{4935FD28-1F74-455D-996E-482CC571E38E}" type="presParOf" srcId="{90EDDBE4-982A-415A-94CA-11910A8039E4}" destId="{0463C4D5-98DC-470A-A106-CDD99A5065D5}" srcOrd="0" destOrd="0" presId="urn:microsoft.com/office/officeart/2018/2/layout/IconLabelList"/>
    <dgm:cxn modelId="{65291964-DF6F-42B2-8B5B-45F5DF35408C}" type="presParOf" srcId="{90EDDBE4-982A-415A-94CA-11910A8039E4}" destId="{9CEB8CC8-3D7B-4921-AE09-1846F5ACE326}" srcOrd="1" destOrd="0" presId="urn:microsoft.com/office/officeart/2018/2/layout/IconLabelList"/>
    <dgm:cxn modelId="{A9FF62AE-8650-4501-AF89-8A312F1D8777}" type="presParOf" srcId="{90EDDBE4-982A-415A-94CA-11910A8039E4}" destId="{D728C80B-85EF-4A08-B951-06A2EAEB7D2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2B659B-0AED-4A48-A990-75AD025FAE3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2DB473-0849-49D6-ADE5-D7061AA2D4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only give the reward after the pet does the task!</a:t>
          </a:r>
        </a:p>
      </dgm:t>
    </dgm:pt>
    <dgm:pt modelId="{B63236AB-8AD3-492A-88AA-5EB9A7C9B205}" type="parTrans" cxnId="{10A764F6-EFE2-4045-A56E-69E7CBD8D60D}">
      <dgm:prSet/>
      <dgm:spPr/>
      <dgm:t>
        <a:bodyPr/>
        <a:lstStyle/>
        <a:p>
          <a:endParaRPr lang="en-US"/>
        </a:p>
      </dgm:t>
    </dgm:pt>
    <dgm:pt modelId="{52B311CF-2914-49CD-A2ED-89DFAD81AB25}" type="sibTrans" cxnId="{10A764F6-EFE2-4045-A56E-69E7CBD8D60D}">
      <dgm:prSet/>
      <dgm:spPr/>
      <dgm:t>
        <a:bodyPr/>
        <a:lstStyle/>
        <a:p>
          <a:endParaRPr lang="en-US"/>
        </a:p>
      </dgm:t>
    </dgm:pt>
    <dgm:pt modelId="{BDAC8923-5E99-45A0-B2B0-809D668E44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 patient!</a:t>
          </a:r>
        </a:p>
      </dgm:t>
    </dgm:pt>
    <dgm:pt modelId="{ED992EA1-22D0-46FC-A49B-3F48E1A358B4}" type="parTrans" cxnId="{158521B4-B73F-4C06-BAC8-5B709EDBE0B9}">
      <dgm:prSet/>
      <dgm:spPr/>
      <dgm:t>
        <a:bodyPr/>
        <a:lstStyle/>
        <a:p>
          <a:endParaRPr lang="en-US"/>
        </a:p>
      </dgm:t>
    </dgm:pt>
    <dgm:pt modelId="{B376823E-5235-49FB-95E6-F589DCF63E27}" type="sibTrans" cxnId="{158521B4-B73F-4C06-BAC8-5B709EDBE0B9}">
      <dgm:prSet/>
      <dgm:spPr/>
      <dgm:t>
        <a:bodyPr/>
        <a:lstStyle/>
        <a:p>
          <a:endParaRPr lang="en-US"/>
        </a:p>
      </dgm:t>
    </dgm:pt>
    <dgm:pt modelId="{E8207712-8F5D-404D-8156-ED3E046667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Just like you, your pets are always learning and may take some time to figure things out</a:t>
          </a:r>
        </a:p>
      </dgm:t>
    </dgm:pt>
    <dgm:pt modelId="{B7B9B751-94BE-4E9D-A1C2-B2D81CC805CD}" type="parTrans" cxnId="{5A564606-1ED0-4790-BDC1-F46B6B3A7D73}">
      <dgm:prSet/>
      <dgm:spPr/>
      <dgm:t>
        <a:bodyPr/>
        <a:lstStyle/>
        <a:p>
          <a:endParaRPr lang="en-US"/>
        </a:p>
      </dgm:t>
    </dgm:pt>
    <dgm:pt modelId="{5CD98BB9-767F-4F6F-A693-8343838325C3}" type="sibTrans" cxnId="{5A564606-1ED0-4790-BDC1-F46B6B3A7D73}">
      <dgm:prSet/>
      <dgm:spPr/>
      <dgm:t>
        <a:bodyPr/>
        <a:lstStyle/>
        <a:p>
          <a:endParaRPr lang="en-US"/>
        </a:p>
      </dgm:t>
    </dgm:pt>
    <dgm:pt modelId="{FB633ECB-0D7B-46B9-A1CC-B8AB872BED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Keep practicing with your pet</a:t>
          </a:r>
        </a:p>
      </dgm:t>
    </dgm:pt>
    <dgm:pt modelId="{E6228F53-8CEE-4670-9351-56E0B0965D67}" type="parTrans" cxnId="{37488E77-C2A0-423C-9B29-0193A57B8CE7}">
      <dgm:prSet/>
      <dgm:spPr/>
      <dgm:t>
        <a:bodyPr/>
        <a:lstStyle/>
        <a:p>
          <a:endParaRPr lang="en-US"/>
        </a:p>
      </dgm:t>
    </dgm:pt>
    <dgm:pt modelId="{BDA6D497-04E3-4771-8231-F85DFEA41926}" type="sibTrans" cxnId="{37488E77-C2A0-423C-9B29-0193A57B8CE7}">
      <dgm:prSet/>
      <dgm:spPr/>
      <dgm:t>
        <a:bodyPr/>
        <a:lstStyle/>
        <a:p>
          <a:endParaRPr lang="en-US"/>
        </a:p>
      </dgm:t>
    </dgm:pt>
    <dgm:pt modelId="{ACACDB1E-A30A-4095-83DE-D34ED33468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want to be consistent, so your pet doesn’t forget</a:t>
          </a:r>
        </a:p>
      </dgm:t>
    </dgm:pt>
    <dgm:pt modelId="{1245614E-01AB-4B24-87F5-EDFBA52C4DC1}" type="parTrans" cxnId="{5BA46245-0C97-491A-AB10-8F44E435F1DF}">
      <dgm:prSet/>
      <dgm:spPr/>
      <dgm:t>
        <a:bodyPr/>
        <a:lstStyle/>
        <a:p>
          <a:endParaRPr lang="en-US"/>
        </a:p>
      </dgm:t>
    </dgm:pt>
    <dgm:pt modelId="{27CEC691-7D95-4494-B156-CA11CE1CE592}" type="sibTrans" cxnId="{5BA46245-0C97-491A-AB10-8F44E435F1DF}">
      <dgm:prSet/>
      <dgm:spPr/>
      <dgm:t>
        <a:bodyPr/>
        <a:lstStyle/>
        <a:p>
          <a:endParaRPr lang="en-US"/>
        </a:p>
      </dgm:t>
    </dgm:pt>
    <dgm:pt modelId="{C5A26584-CA92-4EF1-AD36-0B8BA7318C0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STAY SAFE!</a:t>
          </a:r>
        </a:p>
      </dgm:t>
    </dgm:pt>
    <dgm:pt modelId="{4A367940-5221-4AF0-9778-C3EB8477107E}" type="parTrans" cxnId="{BC5B2593-2EFE-4671-BA72-3984CC439B65}">
      <dgm:prSet/>
      <dgm:spPr/>
      <dgm:t>
        <a:bodyPr/>
        <a:lstStyle/>
        <a:p>
          <a:endParaRPr lang="en-US"/>
        </a:p>
      </dgm:t>
    </dgm:pt>
    <dgm:pt modelId="{F2C36827-643B-41D2-A7E2-49963E8F912D}" type="sibTrans" cxnId="{BC5B2593-2EFE-4671-BA72-3984CC439B65}">
      <dgm:prSet/>
      <dgm:spPr/>
      <dgm:t>
        <a:bodyPr/>
        <a:lstStyle/>
        <a:p>
          <a:endParaRPr lang="en-US"/>
        </a:p>
      </dgm:t>
    </dgm:pt>
    <dgm:pt modelId="{98C9A87A-D6FC-4E09-82AD-6028E4C2E5E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 never want to engage with an animal that is showing aggression or look like they may hurt you. Always have adult supervision when training a pet.</a:t>
          </a:r>
        </a:p>
      </dgm:t>
    </dgm:pt>
    <dgm:pt modelId="{AA839843-924E-4108-94D0-00F05200B40B}" type="parTrans" cxnId="{81550F59-A830-421C-A23C-1AF4493B07BC}">
      <dgm:prSet/>
      <dgm:spPr/>
      <dgm:t>
        <a:bodyPr/>
        <a:lstStyle/>
        <a:p>
          <a:endParaRPr lang="en-US"/>
        </a:p>
      </dgm:t>
    </dgm:pt>
    <dgm:pt modelId="{753CCB8A-194A-42B4-88C2-E92824EA802B}" type="sibTrans" cxnId="{81550F59-A830-421C-A23C-1AF4493B07BC}">
      <dgm:prSet/>
      <dgm:spPr/>
      <dgm:t>
        <a:bodyPr/>
        <a:lstStyle/>
        <a:p>
          <a:endParaRPr lang="en-US"/>
        </a:p>
      </dgm:t>
    </dgm:pt>
    <dgm:pt modelId="{05C055C9-9340-4A56-89E5-619262B9E0E8}" type="pres">
      <dgm:prSet presAssocID="{A52B659B-0AED-4A48-A990-75AD025FAE31}" presName="root" presStyleCnt="0">
        <dgm:presLayoutVars>
          <dgm:dir/>
          <dgm:resizeHandles val="exact"/>
        </dgm:presLayoutVars>
      </dgm:prSet>
      <dgm:spPr/>
    </dgm:pt>
    <dgm:pt modelId="{47A414C6-0F02-4E6B-A4DF-B185FC3F43F7}" type="pres">
      <dgm:prSet presAssocID="{E72DB473-0849-49D6-ADE5-D7061AA2D4CF}" presName="compNode" presStyleCnt="0"/>
      <dgm:spPr/>
    </dgm:pt>
    <dgm:pt modelId="{CE3DB951-9451-46B1-B9A5-9E91A1393746}" type="pres">
      <dgm:prSet presAssocID="{E72DB473-0849-49D6-ADE5-D7061AA2D4CF}" presName="bgRect" presStyleLbl="bgShp" presStyleIdx="0" presStyleCnt="4"/>
      <dgm:spPr/>
    </dgm:pt>
    <dgm:pt modelId="{8E89EC14-AD89-4A37-95F7-87C35913E335}" type="pres">
      <dgm:prSet presAssocID="{E72DB473-0849-49D6-ADE5-D7061AA2D4C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g"/>
        </a:ext>
      </dgm:extLst>
    </dgm:pt>
    <dgm:pt modelId="{F2060ED8-6FD9-4B98-914D-1C7B1EBCB78F}" type="pres">
      <dgm:prSet presAssocID="{E72DB473-0849-49D6-ADE5-D7061AA2D4CF}" presName="spaceRect" presStyleCnt="0"/>
      <dgm:spPr/>
    </dgm:pt>
    <dgm:pt modelId="{6DCAD62E-00F9-4019-A179-D65A23381285}" type="pres">
      <dgm:prSet presAssocID="{E72DB473-0849-49D6-ADE5-D7061AA2D4CF}" presName="parTx" presStyleLbl="revTx" presStyleIdx="0" presStyleCnt="7">
        <dgm:presLayoutVars>
          <dgm:chMax val="0"/>
          <dgm:chPref val="0"/>
        </dgm:presLayoutVars>
      </dgm:prSet>
      <dgm:spPr/>
    </dgm:pt>
    <dgm:pt modelId="{2476108E-129C-473C-9002-491FC4566021}" type="pres">
      <dgm:prSet presAssocID="{52B311CF-2914-49CD-A2ED-89DFAD81AB25}" presName="sibTrans" presStyleCnt="0"/>
      <dgm:spPr/>
    </dgm:pt>
    <dgm:pt modelId="{C1A9B422-28F5-47BB-8141-04821C1A71E7}" type="pres">
      <dgm:prSet presAssocID="{BDAC8923-5E99-45A0-B2B0-809D668E44CC}" presName="compNode" presStyleCnt="0"/>
      <dgm:spPr/>
    </dgm:pt>
    <dgm:pt modelId="{22A4D7F0-2064-4A7B-B386-E100F1CC7011}" type="pres">
      <dgm:prSet presAssocID="{BDAC8923-5E99-45A0-B2B0-809D668E44CC}" presName="bgRect" presStyleLbl="bgShp" presStyleIdx="1" presStyleCnt="4"/>
      <dgm:spPr/>
    </dgm:pt>
    <dgm:pt modelId="{C20AFC2A-659D-4D76-A259-41705DEA5636}" type="pres">
      <dgm:prSet presAssocID="{BDAC8923-5E99-45A0-B2B0-809D668E44C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mster"/>
        </a:ext>
      </dgm:extLst>
    </dgm:pt>
    <dgm:pt modelId="{0ED25F43-4D17-40A0-AA66-F00C4D12BDD2}" type="pres">
      <dgm:prSet presAssocID="{BDAC8923-5E99-45A0-B2B0-809D668E44CC}" presName="spaceRect" presStyleCnt="0"/>
      <dgm:spPr/>
    </dgm:pt>
    <dgm:pt modelId="{0258479F-3117-4852-98DF-8A40DECE1032}" type="pres">
      <dgm:prSet presAssocID="{BDAC8923-5E99-45A0-B2B0-809D668E44CC}" presName="parTx" presStyleLbl="revTx" presStyleIdx="1" presStyleCnt="7">
        <dgm:presLayoutVars>
          <dgm:chMax val="0"/>
          <dgm:chPref val="0"/>
        </dgm:presLayoutVars>
      </dgm:prSet>
      <dgm:spPr/>
    </dgm:pt>
    <dgm:pt modelId="{FC980AEA-D0A0-4EEC-90A5-FFCDC30F1598}" type="pres">
      <dgm:prSet presAssocID="{BDAC8923-5E99-45A0-B2B0-809D668E44CC}" presName="desTx" presStyleLbl="revTx" presStyleIdx="2" presStyleCnt="7">
        <dgm:presLayoutVars/>
      </dgm:prSet>
      <dgm:spPr/>
    </dgm:pt>
    <dgm:pt modelId="{13801DF5-445F-46A8-84B3-CB270604382C}" type="pres">
      <dgm:prSet presAssocID="{B376823E-5235-49FB-95E6-F589DCF63E27}" presName="sibTrans" presStyleCnt="0"/>
      <dgm:spPr/>
    </dgm:pt>
    <dgm:pt modelId="{92279069-52F8-4276-84A1-4DB44E95D285}" type="pres">
      <dgm:prSet presAssocID="{FB633ECB-0D7B-46B9-A1CC-B8AB872BED0C}" presName="compNode" presStyleCnt="0"/>
      <dgm:spPr/>
    </dgm:pt>
    <dgm:pt modelId="{AE4CF8DA-83F7-4FBB-A97C-C28DFBD80375}" type="pres">
      <dgm:prSet presAssocID="{FB633ECB-0D7B-46B9-A1CC-B8AB872BED0C}" presName="bgRect" presStyleLbl="bgShp" presStyleIdx="2" presStyleCnt="4"/>
      <dgm:spPr/>
    </dgm:pt>
    <dgm:pt modelId="{64143B4B-49C8-46A3-BA89-55C8D2EDEC79}" type="pres">
      <dgm:prSet presAssocID="{FB633ECB-0D7B-46B9-A1CC-B8AB872BED0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t"/>
        </a:ext>
      </dgm:extLst>
    </dgm:pt>
    <dgm:pt modelId="{AAE80192-35EF-416A-A2DF-E4188A1CD92C}" type="pres">
      <dgm:prSet presAssocID="{FB633ECB-0D7B-46B9-A1CC-B8AB872BED0C}" presName="spaceRect" presStyleCnt="0"/>
      <dgm:spPr/>
    </dgm:pt>
    <dgm:pt modelId="{FF03EF8F-E7C0-4174-8C4B-B6485B57CD22}" type="pres">
      <dgm:prSet presAssocID="{FB633ECB-0D7B-46B9-A1CC-B8AB872BED0C}" presName="parTx" presStyleLbl="revTx" presStyleIdx="3" presStyleCnt="7">
        <dgm:presLayoutVars>
          <dgm:chMax val="0"/>
          <dgm:chPref val="0"/>
        </dgm:presLayoutVars>
      </dgm:prSet>
      <dgm:spPr/>
    </dgm:pt>
    <dgm:pt modelId="{259FA766-FA60-42EC-ABF8-3E22E97D6261}" type="pres">
      <dgm:prSet presAssocID="{FB633ECB-0D7B-46B9-A1CC-B8AB872BED0C}" presName="desTx" presStyleLbl="revTx" presStyleIdx="4" presStyleCnt="7">
        <dgm:presLayoutVars/>
      </dgm:prSet>
      <dgm:spPr/>
    </dgm:pt>
    <dgm:pt modelId="{7DB81FFC-1ED7-4B65-A6B6-2E67CFF9C3C0}" type="pres">
      <dgm:prSet presAssocID="{BDA6D497-04E3-4771-8231-F85DFEA41926}" presName="sibTrans" presStyleCnt="0"/>
      <dgm:spPr/>
    </dgm:pt>
    <dgm:pt modelId="{59AADF0A-394A-43DB-B1A9-30DD08472155}" type="pres">
      <dgm:prSet presAssocID="{C5A26584-CA92-4EF1-AD36-0B8BA7318C05}" presName="compNode" presStyleCnt="0"/>
      <dgm:spPr/>
    </dgm:pt>
    <dgm:pt modelId="{60540FCA-FB77-47A7-8911-80FFE38B9BCF}" type="pres">
      <dgm:prSet presAssocID="{C5A26584-CA92-4EF1-AD36-0B8BA7318C05}" presName="bgRect" presStyleLbl="bgShp" presStyleIdx="3" presStyleCnt="4"/>
      <dgm:spPr/>
    </dgm:pt>
    <dgm:pt modelId="{41335DAB-77E7-4129-9EE5-7628D9693CE6}" type="pres">
      <dgm:prSet presAssocID="{C5A26584-CA92-4EF1-AD36-0B8BA7318C0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vil Face Outline"/>
        </a:ext>
      </dgm:extLst>
    </dgm:pt>
    <dgm:pt modelId="{0A0888C4-E970-4C05-AFE1-B781C98129CF}" type="pres">
      <dgm:prSet presAssocID="{C5A26584-CA92-4EF1-AD36-0B8BA7318C05}" presName="spaceRect" presStyleCnt="0"/>
      <dgm:spPr/>
    </dgm:pt>
    <dgm:pt modelId="{2326D895-6F84-4CF2-8679-F329E9C3C50B}" type="pres">
      <dgm:prSet presAssocID="{C5A26584-CA92-4EF1-AD36-0B8BA7318C05}" presName="parTx" presStyleLbl="revTx" presStyleIdx="5" presStyleCnt="7">
        <dgm:presLayoutVars>
          <dgm:chMax val="0"/>
          <dgm:chPref val="0"/>
        </dgm:presLayoutVars>
      </dgm:prSet>
      <dgm:spPr/>
    </dgm:pt>
    <dgm:pt modelId="{FD30A2A1-E5C5-42CB-B08A-2F80471586B4}" type="pres">
      <dgm:prSet presAssocID="{C5A26584-CA92-4EF1-AD36-0B8BA7318C05}" presName="desTx" presStyleLbl="revTx" presStyleIdx="6" presStyleCnt="7">
        <dgm:presLayoutVars/>
      </dgm:prSet>
      <dgm:spPr/>
    </dgm:pt>
  </dgm:ptLst>
  <dgm:cxnLst>
    <dgm:cxn modelId="{5A564606-1ED0-4790-BDC1-F46B6B3A7D73}" srcId="{BDAC8923-5E99-45A0-B2B0-809D668E44CC}" destId="{E8207712-8F5D-404D-8156-ED3E046667D6}" srcOrd="0" destOrd="0" parTransId="{B7B9B751-94BE-4E9D-A1C2-B2D81CC805CD}" sibTransId="{5CD98BB9-767F-4F6F-A693-8343838325C3}"/>
    <dgm:cxn modelId="{7B063D1F-9015-4BE0-B1D2-28DE2DA7CCA6}" type="presOf" srcId="{ACACDB1E-A30A-4095-83DE-D34ED3346819}" destId="{259FA766-FA60-42EC-ABF8-3E22E97D6261}" srcOrd="0" destOrd="0" presId="urn:microsoft.com/office/officeart/2018/2/layout/IconVerticalSolidList"/>
    <dgm:cxn modelId="{30154C2A-BFAF-409B-A603-52BF4C48F8F0}" type="presOf" srcId="{FB633ECB-0D7B-46B9-A1CC-B8AB872BED0C}" destId="{FF03EF8F-E7C0-4174-8C4B-B6485B57CD22}" srcOrd="0" destOrd="0" presId="urn:microsoft.com/office/officeart/2018/2/layout/IconVerticalSolidList"/>
    <dgm:cxn modelId="{5BA46245-0C97-491A-AB10-8F44E435F1DF}" srcId="{FB633ECB-0D7B-46B9-A1CC-B8AB872BED0C}" destId="{ACACDB1E-A30A-4095-83DE-D34ED3346819}" srcOrd="0" destOrd="0" parTransId="{1245614E-01AB-4B24-87F5-EDFBA52C4DC1}" sibTransId="{27CEC691-7D95-4494-B156-CA11CE1CE592}"/>
    <dgm:cxn modelId="{57731347-8CA6-4095-903D-B68F59AFA597}" type="presOf" srcId="{E8207712-8F5D-404D-8156-ED3E046667D6}" destId="{FC980AEA-D0A0-4EEC-90A5-FFCDC30F1598}" srcOrd="0" destOrd="0" presId="urn:microsoft.com/office/officeart/2018/2/layout/IconVerticalSolidList"/>
    <dgm:cxn modelId="{31912276-A65A-47B4-8DCF-79F6CDF33138}" type="presOf" srcId="{A52B659B-0AED-4A48-A990-75AD025FAE31}" destId="{05C055C9-9340-4A56-89E5-619262B9E0E8}" srcOrd="0" destOrd="0" presId="urn:microsoft.com/office/officeart/2018/2/layout/IconVerticalSolidList"/>
    <dgm:cxn modelId="{37488E77-C2A0-423C-9B29-0193A57B8CE7}" srcId="{A52B659B-0AED-4A48-A990-75AD025FAE31}" destId="{FB633ECB-0D7B-46B9-A1CC-B8AB872BED0C}" srcOrd="2" destOrd="0" parTransId="{E6228F53-8CEE-4670-9351-56E0B0965D67}" sibTransId="{BDA6D497-04E3-4771-8231-F85DFEA41926}"/>
    <dgm:cxn modelId="{81550F59-A830-421C-A23C-1AF4493B07BC}" srcId="{C5A26584-CA92-4EF1-AD36-0B8BA7318C05}" destId="{98C9A87A-D6FC-4E09-82AD-6028E4C2E5E8}" srcOrd="0" destOrd="0" parTransId="{AA839843-924E-4108-94D0-00F05200B40B}" sibTransId="{753CCB8A-194A-42B4-88C2-E92824EA802B}"/>
    <dgm:cxn modelId="{99639681-6EE4-4713-905C-ED6D7E39C3A4}" type="presOf" srcId="{C5A26584-CA92-4EF1-AD36-0B8BA7318C05}" destId="{2326D895-6F84-4CF2-8679-F329E9C3C50B}" srcOrd="0" destOrd="0" presId="urn:microsoft.com/office/officeart/2018/2/layout/IconVerticalSolidList"/>
    <dgm:cxn modelId="{BC5B2593-2EFE-4671-BA72-3984CC439B65}" srcId="{A52B659B-0AED-4A48-A990-75AD025FAE31}" destId="{C5A26584-CA92-4EF1-AD36-0B8BA7318C05}" srcOrd="3" destOrd="0" parTransId="{4A367940-5221-4AF0-9778-C3EB8477107E}" sibTransId="{F2C36827-643B-41D2-A7E2-49963E8F912D}"/>
    <dgm:cxn modelId="{158521B4-B73F-4C06-BAC8-5B709EDBE0B9}" srcId="{A52B659B-0AED-4A48-A990-75AD025FAE31}" destId="{BDAC8923-5E99-45A0-B2B0-809D668E44CC}" srcOrd="1" destOrd="0" parTransId="{ED992EA1-22D0-46FC-A49B-3F48E1A358B4}" sibTransId="{B376823E-5235-49FB-95E6-F589DCF63E27}"/>
    <dgm:cxn modelId="{A94221C5-0DCC-4798-856F-BD0741AEFBD8}" type="presOf" srcId="{98C9A87A-D6FC-4E09-82AD-6028E4C2E5E8}" destId="{FD30A2A1-E5C5-42CB-B08A-2F80471586B4}" srcOrd="0" destOrd="0" presId="urn:microsoft.com/office/officeart/2018/2/layout/IconVerticalSolidList"/>
    <dgm:cxn modelId="{780560CC-3D6E-4FDD-B93B-310FCB619CDD}" type="presOf" srcId="{E72DB473-0849-49D6-ADE5-D7061AA2D4CF}" destId="{6DCAD62E-00F9-4019-A179-D65A23381285}" srcOrd="0" destOrd="0" presId="urn:microsoft.com/office/officeart/2018/2/layout/IconVerticalSolidList"/>
    <dgm:cxn modelId="{42F174F4-E331-4C43-9E59-635B6DB7C565}" type="presOf" srcId="{BDAC8923-5E99-45A0-B2B0-809D668E44CC}" destId="{0258479F-3117-4852-98DF-8A40DECE1032}" srcOrd="0" destOrd="0" presId="urn:microsoft.com/office/officeart/2018/2/layout/IconVerticalSolidList"/>
    <dgm:cxn modelId="{10A764F6-EFE2-4045-A56E-69E7CBD8D60D}" srcId="{A52B659B-0AED-4A48-A990-75AD025FAE31}" destId="{E72DB473-0849-49D6-ADE5-D7061AA2D4CF}" srcOrd="0" destOrd="0" parTransId="{B63236AB-8AD3-492A-88AA-5EB9A7C9B205}" sibTransId="{52B311CF-2914-49CD-A2ED-89DFAD81AB25}"/>
    <dgm:cxn modelId="{75B7920E-B3F6-4EB2-9ACD-B19995F68835}" type="presParOf" srcId="{05C055C9-9340-4A56-89E5-619262B9E0E8}" destId="{47A414C6-0F02-4E6B-A4DF-B185FC3F43F7}" srcOrd="0" destOrd="0" presId="urn:microsoft.com/office/officeart/2018/2/layout/IconVerticalSolidList"/>
    <dgm:cxn modelId="{A6A5D7AB-63AD-4722-8B51-33C7723E5D21}" type="presParOf" srcId="{47A414C6-0F02-4E6B-A4DF-B185FC3F43F7}" destId="{CE3DB951-9451-46B1-B9A5-9E91A1393746}" srcOrd="0" destOrd="0" presId="urn:microsoft.com/office/officeart/2018/2/layout/IconVerticalSolidList"/>
    <dgm:cxn modelId="{43551032-AE11-435C-BC96-7F516890A6E7}" type="presParOf" srcId="{47A414C6-0F02-4E6B-A4DF-B185FC3F43F7}" destId="{8E89EC14-AD89-4A37-95F7-87C35913E335}" srcOrd="1" destOrd="0" presId="urn:microsoft.com/office/officeart/2018/2/layout/IconVerticalSolidList"/>
    <dgm:cxn modelId="{DEF0B67F-8991-4BE6-81C2-CFD80736E43A}" type="presParOf" srcId="{47A414C6-0F02-4E6B-A4DF-B185FC3F43F7}" destId="{F2060ED8-6FD9-4B98-914D-1C7B1EBCB78F}" srcOrd="2" destOrd="0" presId="urn:microsoft.com/office/officeart/2018/2/layout/IconVerticalSolidList"/>
    <dgm:cxn modelId="{EDEE03EE-B570-4EC8-9B87-F22EED56C6CA}" type="presParOf" srcId="{47A414C6-0F02-4E6B-A4DF-B185FC3F43F7}" destId="{6DCAD62E-00F9-4019-A179-D65A23381285}" srcOrd="3" destOrd="0" presId="urn:microsoft.com/office/officeart/2018/2/layout/IconVerticalSolidList"/>
    <dgm:cxn modelId="{04D7E7EC-F6F2-4116-9477-98CC5F522181}" type="presParOf" srcId="{05C055C9-9340-4A56-89E5-619262B9E0E8}" destId="{2476108E-129C-473C-9002-491FC4566021}" srcOrd="1" destOrd="0" presId="urn:microsoft.com/office/officeart/2018/2/layout/IconVerticalSolidList"/>
    <dgm:cxn modelId="{EE79B4E3-1515-43AF-B6AB-23DAC77DC001}" type="presParOf" srcId="{05C055C9-9340-4A56-89E5-619262B9E0E8}" destId="{C1A9B422-28F5-47BB-8141-04821C1A71E7}" srcOrd="2" destOrd="0" presId="urn:microsoft.com/office/officeart/2018/2/layout/IconVerticalSolidList"/>
    <dgm:cxn modelId="{776908B9-32D7-4A3A-9C4A-A75706DEA88F}" type="presParOf" srcId="{C1A9B422-28F5-47BB-8141-04821C1A71E7}" destId="{22A4D7F0-2064-4A7B-B386-E100F1CC7011}" srcOrd="0" destOrd="0" presId="urn:microsoft.com/office/officeart/2018/2/layout/IconVerticalSolidList"/>
    <dgm:cxn modelId="{D4C81713-A768-447B-9D19-9AD78FEE90BA}" type="presParOf" srcId="{C1A9B422-28F5-47BB-8141-04821C1A71E7}" destId="{C20AFC2A-659D-4D76-A259-41705DEA5636}" srcOrd="1" destOrd="0" presId="urn:microsoft.com/office/officeart/2018/2/layout/IconVerticalSolidList"/>
    <dgm:cxn modelId="{5ED6FCC1-C88F-4FBD-A544-E4CADE715677}" type="presParOf" srcId="{C1A9B422-28F5-47BB-8141-04821C1A71E7}" destId="{0ED25F43-4D17-40A0-AA66-F00C4D12BDD2}" srcOrd="2" destOrd="0" presId="urn:microsoft.com/office/officeart/2018/2/layout/IconVerticalSolidList"/>
    <dgm:cxn modelId="{583D68A7-F88C-4465-970C-E0DA86A55756}" type="presParOf" srcId="{C1A9B422-28F5-47BB-8141-04821C1A71E7}" destId="{0258479F-3117-4852-98DF-8A40DECE1032}" srcOrd="3" destOrd="0" presId="urn:microsoft.com/office/officeart/2018/2/layout/IconVerticalSolidList"/>
    <dgm:cxn modelId="{6C3CDCD8-61CE-4449-BF79-E5AF55AC61CF}" type="presParOf" srcId="{C1A9B422-28F5-47BB-8141-04821C1A71E7}" destId="{FC980AEA-D0A0-4EEC-90A5-FFCDC30F1598}" srcOrd="4" destOrd="0" presId="urn:microsoft.com/office/officeart/2018/2/layout/IconVerticalSolidList"/>
    <dgm:cxn modelId="{5CF60AE5-0FC4-420C-9404-4745F32E3743}" type="presParOf" srcId="{05C055C9-9340-4A56-89E5-619262B9E0E8}" destId="{13801DF5-445F-46A8-84B3-CB270604382C}" srcOrd="3" destOrd="0" presId="urn:microsoft.com/office/officeart/2018/2/layout/IconVerticalSolidList"/>
    <dgm:cxn modelId="{DADE4C1B-0408-4EB9-BBD8-14C881FD2705}" type="presParOf" srcId="{05C055C9-9340-4A56-89E5-619262B9E0E8}" destId="{92279069-52F8-4276-84A1-4DB44E95D285}" srcOrd="4" destOrd="0" presId="urn:microsoft.com/office/officeart/2018/2/layout/IconVerticalSolidList"/>
    <dgm:cxn modelId="{73B3197A-8E8B-4024-A135-20EA42F12042}" type="presParOf" srcId="{92279069-52F8-4276-84A1-4DB44E95D285}" destId="{AE4CF8DA-83F7-4FBB-A97C-C28DFBD80375}" srcOrd="0" destOrd="0" presId="urn:microsoft.com/office/officeart/2018/2/layout/IconVerticalSolidList"/>
    <dgm:cxn modelId="{A72E1FD4-1A6A-472B-A762-946D5E7919ED}" type="presParOf" srcId="{92279069-52F8-4276-84A1-4DB44E95D285}" destId="{64143B4B-49C8-46A3-BA89-55C8D2EDEC79}" srcOrd="1" destOrd="0" presId="urn:microsoft.com/office/officeart/2018/2/layout/IconVerticalSolidList"/>
    <dgm:cxn modelId="{986BBE09-8023-48D4-9F36-06A25C7D527B}" type="presParOf" srcId="{92279069-52F8-4276-84A1-4DB44E95D285}" destId="{AAE80192-35EF-416A-A2DF-E4188A1CD92C}" srcOrd="2" destOrd="0" presId="urn:microsoft.com/office/officeart/2018/2/layout/IconVerticalSolidList"/>
    <dgm:cxn modelId="{8D9406AE-72BA-4EAA-9357-19F27CABB47B}" type="presParOf" srcId="{92279069-52F8-4276-84A1-4DB44E95D285}" destId="{FF03EF8F-E7C0-4174-8C4B-B6485B57CD22}" srcOrd="3" destOrd="0" presId="urn:microsoft.com/office/officeart/2018/2/layout/IconVerticalSolidList"/>
    <dgm:cxn modelId="{F1EEB5E6-5349-4C9B-A7E8-BB31141F3FA9}" type="presParOf" srcId="{92279069-52F8-4276-84A1-4DB44E95D285}" destId="{259FA766-FA60-42EC-ABF8-3E22E97D6261}" srcOrd="4" destOrd="0" presId="urn:microsoft.com/office/officeart/2018/2/layout/IconVerticalSolidList"/>
    <dgm:cxn modelId="{A5F13677-293F-4FEC-AC65-9EC10E2DBB95}" type="presParOf" srcId="{05C055C9-9340-4A56-89E5-619262B9E0E8}" destId="{7DB81FFC-1ED7-4B65-A6B6-2E67CFF9C3C0}" srcOrd="5" destOrd="0" presId="urn:microsoft.com/office/officeart/2018/2/layout/IconVerticalSolidList"/>
    <dgm:cxn modelId="{DD317478-7588-4FC1-B0B7-DE0BDA871A14}" type="presParOf" srcId="{05C055C9-9340-4A56-89E5-619262B9E0E8}" destId="{59AADF0A-394A-43DB-B1A9-30DD08472155}" srcOrd="6" destOrd="0" presId="urn:microsoft.com/office/officeart/2018/2/layout/IconVerticalSolidList"/>
    <dgm:cxn modelId="{126F482E-3DC0-472F-AD46-6C1DB4B1A8B6}" type="presParOf" srcId="{59AADF0A-394A-43DB-B1A9-30DD08472155}" destId="{60540FCA-FB77-47A7-8911-80FFE38B9BCF}" srcOrd="0" destOrd="0" presId="urn:microsoft.com/office/officeart/2018/2/layout/IconVerticalSolidList"/>
    <dgm:cxn modelId="{69BA26EC-0C11-4D65-9371-1A7072BC9280}" type="presParOf" srcId="{59AADF0A-394A-43DB-B1A9-30DD08472155}" destId="{41335DAB-77E7-4129-9EE5-7628D9693CE6}" srcOrd="1" destOrd="0" presId="urn:microsoft.com/office/officeart/2018/2/layout/IconVerticalSolidList"/>
    <dgm:cxn modelId="{FA18A575-4C7F-4098-895C-70EBC27EC257}" type="presParOf" srcId="{59AADF0A-394A-43DB-B1A9-30DD08472155}" destId="{0A0888C4-E970-4C05-AFE1-B781C98129CF}" srcOrd="2" destOrd="0" presId="urn:microsoft.com/office/officeart/2018/2/layout/IconVerticalSolidList"/>
    <dgm:cxn modelId="{B35F1308-03EF-4B5A-9D61-F96EF3159829}" type="presParOf" srcId="{59AADF0A-394A-43DB-B1A9-30DD08472155}" destId="{2326D895-6F84-4CF2-8679-F329E9C3C50B}" srcOrd="3" destOrd="0" presId="urn:microsoft.com/office/officeart/2018/2/layout/IconVerticalSolidList"/>
    <dgm:cxn modelId="{F2A1F915-808F-4F5E-80D9-E231F9C65F3A}" type="presParOf" srcId="{59AADF0A-394A-43DB-B1A9-30DD08472155}" destId="{FD30A2A1-E5C5-42CB-B08A-2F80471586B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7B928-AF61-E94A-833F-D09926774DE2}">
      <dsp:nvSpPr>
        <dsp:cNvPr id="0" name=""/>
        <dsp:cNvSpPr/>
      </dsp:nvSpPr>
      <dsp:spPr>
        <a:xfrm>
          <a:off x="0" y="820218"/>
          <a:ext cx="3414946" cy="20489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1. Understand what are good and bad behaviors in pets</a:t>
          </a:r>
        </a:p>
      </dsp:txBody>
      <dsp:txXfrm>
        <a:off x="0" y="820218"/>
        <a:ext cx="3414946" cy="2048967"/>
      </dsp:txXfrm>
    </dsp:sp>
    <dsp:sp modelId="{72514005-7C65-E344-906A-8A19750812DB}">
      <dsp:nvSpPr>
        <dsp:cNvPr id="0" name=""/>
        <dsp:cNvSpPr/>
      </dsp:nvSpPr>
      <dsp:spPr>
        <a:xfrm>
          <a:off x="3756441" y="820218"/>
          <a:ext cx="3414946" cy="2048967"/>
        </a:xfrm>
        <a:prstGeom prst="rect">
          <a:avLst/>
        </a:prstGeom>
        <a:solidFill>
          <a:schemeClr val="accent2">
            <a:hueOff val="3183231"/>
            <a:satOff val="5400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2. Use positive reinforcement to teach your pet basic commands</a:t>
          </a:r>
        </a:p>
      </dsp:txBody>
      <dsp:txXfrm>
        <a:off x="3756441" y="820218"/>
        <a:ext cx="3414946" cy="2048967"/>
      </dsp:txXfrm>
    </dsp:sp>
    <dsp:sp modelId="{A99AA785-7CB5-D44F-9E56-E12A747D2CAA}">
      <dsp:nvSpPr>
        <dsp:cNvPr id="0" name=""/>
        <dsp:cNvSpPr/>
      </dsp:nvSpPr>
      <dsp:spPr>
        <a:xfrm>
          <a:off x="7512882" y="820218"/>
          <a:ext cx="3414946" cy="2048967"/>
        </a:xfrm>
        <a:prstGeom prst="rect">
          <a:avLst/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3. How to use the same techniques for every pet in your home</a:t>
          </a:r>
        </a:p>
      </dsp:txBody>
      <dsp:txXfrm>
        <a:off x="7512882" y="820218"/>
        <a:ext cx="3414946" cy="20489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6CEA2-9511-439D-A3BA-B6EDC80A73E3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DF9B3-9D64-4546-BE34-B36EAF1DBE0D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F37B4-B6BA-4C1D-9CB9-00C09236B6EB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Positive reinforcement means providing fun, exciting, and/or favorable rewards to our pets after completing a task or good behavior.</a:t>
          </a:r>
        </a:p>
      </dsp:txBody>
      <dsp:txXfrm>
        <a:off x="1507738" y="707092"/>
        <a:ext cx="9007861" cy="1305401"/>
      </dsp:txXfrm>
    </dsp:sp>
    <dsp:sp modelId="{E55CBC2F-B9BF-42E6-931A-5B1AFFE2F4BD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F1BDF-C63F-4613-92FB-2CC1B84E8EC9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AA353-3F4F-4FE1-9538-21AE0646DFFE}">
      <dsp:nvSpPr>
        <dsp:cNvPr id="0" name=""/>
        <dsp:cNvSpPr/>
      </dsp:nvSpPr>
      <dsp:spPr>
        <a:xfrm>
          <a:off x="1507738" y="2338844"/>
          <a:ext cx="4732020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We can use many tools as a reward, including:</a:t>
          </a:r>
        </a:p>
      </dsp:txBody>
      <dsp:txXfrm>
        <a:off x="1507738" y="2338844"/>
        <a:ext cx="4732020" cy="1305401"/>
      </dsp:txXfrm>
    </dsp:sp>
    <dsp:sp modelId="{E5DA407E-4DF2-41EF-A956-44E6E9352B3A}">
      <dsp:nvSpPr>
        <dsp:cNvPr id="0" name=""/>
        <dsp:cNvSpPr/>
      </dsp:nvSpPr>
      <dsp:spPr>
        <a:xfrm>
          <a:off x="6239758" y="2338844"/>
          <a:ext cx="427584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Treats 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Toys and play time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Praise (with our voices and petting)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Attention </a:t>
          </a:r>
        </a:p>
      </dsp:txBody>
      <dsp:txXfrm>
        <a:off x="6239758" y="2338844"/>
        <a:ext cx="4275841" cy="13054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ACD99-58CF-4C62-93F5-8D0CB70F7773}">
      <dsp:nvSpPr>
        <dsp:cNvPr id="0" name=""/>
        <dsp:cNvSpPr/>
      </dsp:nvSpPr>
      <dsp:spPr>
        <a:xfrm>
          <a:off x="1212569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BF997-A12A-40E7-B771-7D3678B09042}">
      <dsp:nvSpPr>
        <dsp:cNvPr id="0" name=""/>
        <dsp:cNvSpPr/>
      </dsp:nvSpPr>
      <dsp:spPr>
        <a:xfrm>
          <a:off x="417971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3.1</a:t>
          </a:r>
          <a:r>
            <a:rPr lang="en-US" sz="2300" kern="1200" dirty="0"/>
            <a:t> </a:t>
          </a:r>
          <a:r>
            <a:rPr lang="en-US" sz="2300" b="1" kern="1200" dirty="0"/>
            <a:t>Dog training</a:t>
          </a:r>
        </a:p>
      </dsp:txBody>
      <dsp:txXfrm>
        <a:off x="417971" y="2644140"/>
        <a:ext cx="2889450" cy="720000"/>
      </dsp:txXfrm>
    </dsp:sp>
    <dsp:sp modelId="{CFC10DAB-AC6B-4FC4-9B81-C106249FBE30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5AB1A-E450-4031-A202-84E5DF00421D}">
      <dsp:nvSpPr>
        <dsp:cNvPr id="0" name=""/>
        <dsp:cNvSpPr/>
      </dsp:nvSpPr>
      <dsp:spPr>
        <a:xfrm>
          <a:off x="3813075" y="244411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3.2</a:t>
          </a:r>
          <a:r>
            <a:rPr lang="en-US" sz="3600" kern="1200" dirty="0"/>
            <a:t> </a:t>
          </a:r>
          <a:r>
            <a:rPr lang="en-US" sz="2300" b="1" kern="1200" dirty="0"/>
            <a:t>Cat training</a:t>
          </a:r>
        </a:p>
      </dsp:txBody>
      <dsp:txXfrm>
        <a:off x="3813075" y="2444110"/>
        <a:ext cx="2889450" cy="720000"/>
      </dsp:txXfrm>
    </dsp:sp>
    <dsp:sp modelId="{0463C4D5-98DC-470A-A106-CDD99A5065D5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8C80B-85EF-4A08-B951-06A2EAEB7D23}">
      <dsp:nvSpPr>
        <dsp:cNvPr id="0" name=""/>
        <dsp:cNvSpPr/>
      </dsp:nvSpPr>
      <dsp:spPr>
        <a:xfrm>
          <a:off x="7208178" y="25298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3.3</a:t>
          </a:r>
          <a:r>
            <a:rPr lang="en-US" sz="2300" kern="1200" dirty="0"/>
            <a:t> </a:t>
          </a:r>
          <a:r>
            <a:rPr lang="en-US" sz="2300" b="1" kern="1200" dirty="0"/>
            <a:t>Other furry (and not so furry) friends</a:t>
          </a:r>
        </a:p>
      </dsp:txBody>
      <dsp:txXfrm>
        <a:off x="7208178" y="2529840"/>
        <a:ext cx="28894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3DB951-9451-46B1-B9A5-9E91A1393746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9EC14-AD89-4A37-95F7-87C35913E335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CAD62E-00F9-4019-A179-D65A23381285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 only give the reward after the pet does the task!</a:t>
          </a:r>
        </a:p>
      </dsp:txBody>
      <dsp:txXfrm>
        <a:off x="1057183" y="1805"/>
        <a:ext cx="9458416" cy="915310"/>
      </dsp:txXfrm>
    </dsp:sp>
    <dsp:sp modelId="{22A4D7F0-2064-4A7B-B386-E100F1CC7011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AFC2A-659D-4D76-A259-41705DEA5636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58479F-3117-4852-98DF-8A40DECE1032}">
      <dsp:nvSpPr>
        <dsp:cNvPr id="0" name=""/>
        <dsp:cNvSpPr/>
      </dsp:nvSpPr>
      <dsp:spPr>
        <a:xfrm>
          <a:off x="1057183" y="1145944"/>
          <a:ext cx="473202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 patient!</a:t>
          </a:r>
        </a:p>
      </dsp:txBody>
      <dsp:txXfrm>
        <a:off x="1057183" y="1145944"/>
        <a:ext cx="4732020" cy="915310"/>
      </dsp:txXfrm>
    </dsp:sp>
    <dsp:sp modelId="{FC980AEA-D0A0-4EEC-90A5-FFCDC30F1598}">
      <dsp:nvSpPr>
        <dsp:cNvPr id="0" name=""/>
        <dsp:cNvSpPr/>
      </dsp:nvSpPr>
      <dsp:spPr>
        <a:xfrm>
          <a:off x="5789203" y="1145944"/>
          <a:ext cx="472639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Just like you, your pets are always learning and may take some time to figure things out</a:t>
          </a:r>
        </a:p>
      </dsp:txBody>
      <dsp:txXfrm>
        <a:off x="5789203" y="1145944"/>
        <a:ext cx="4726396" cy="915310"/>
      </dsp:txXfrm>
    </dsp:sp>
    <dsp:sp modelId="{AE4CF8DA-83F7-4FBB-A97C-C28DFBD80375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43B4B-49C8-46A3-BA89-55C8D2EDEC79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03EF8F-E7C0-4174-8C4B-B6485B57CD22}">
      <dsp:nvSpPr>
        <dsp:cNvPr id="0" name=""/>
        <dsp:cNvSpPr/>
      </dsp:nvSpPr>
      <dsp:spPr>
        <a:xfrm>
          <a:off x="1057183" y="2290082"/>
          <a:ext cx="473202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Keep practicing with your pet</a:t>
          </a:r>
        </a:p>
      </dsp:txBody>
      <dsp:txXfrm>
        <a:off x="1057183" y="2290082"/>
        <a:ext cx="4732020" cy="915310"/>
      </dsp:txXfrm>
    </dsp:sp>
    <dsp:sp modelId="{259FA766-FA60-42EC-ABF8-3E22E97D6261}">
      <dsp:nvSpPr>
        <dsp:cNvPr id="0" name=""/>
        <dsp:cNvSpPr/>
      </dsp:nvSpPr>
      <dsp:spPr>
        <a:xfrm>
          <a:off x="5789203" y="2290082"/>
          <a:ext cx="472639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We want to be consistent, so your pet doesn’t forget</a:t>
          </a:r>
        </a:p>
      </dsp:txBody>
      <dsp:txXfrm>
        <a:off x="5789203" y="2290082"/>
        <a:ext cx="4726396" cy="915310"/>
      </dsp:txXfrm>
    </dsp:sp>
    <dsp:sp modelId="{60540FCA-FB77-47A7-8911-80FFE38B9BCF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335DAB-77E7-4129-9EE5-7628D9693CE6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6D895-6F84-4CF2-8679-F329E9C3C50B}">
      <dsp:nvSpPr>
        <dsp:cNvPr id="0" name=""/>
        <dsp:cNvSpPr/>
      </dsp:nvSpPr>
      <dsp:spPr>
        <a:xfrm>
          <a:off x="1057183" y="3434221"/>
          <a:ext cx="473202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STAY SAFE!</a:t>
          </a:r>
        </a:p>
      </dsp:txBody>
      <dsp:txXfrm>
        <a:off x="1057183" y="3434221"/>
        <a:ext cx="4732020" cy="915310"/>
      </dsp:txXfrm>
    </dsp:sp>
    <dsp:sp modelId="{FD30A2A1-E5C5-42CB-B08A-2F80471586B4}">
      <dsp:nvSpPr>
        <dsp:cNvPr id="0" name=""/>
        <dsp:cNvSpPr/>
      </dsp:nvSpPr>
      <dsp:spPr>
        <a:xfrm>
          <a:off x="5789203" y="3434221"/>
          <a:ext cx="472639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 never want to engage with an animal that is showing aggression or look like they may hurt you. Always have adult supervision when training a pet.</a:t>
          </a:r>
        </a:p>
      </dsp:txBody>
      <dsp:txXfrm>
        <a:off x="5789203" y="3434221"/>
        <a:ext cx="4726396" cy="91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E6B4B-D822-FF48-B691-2FF826ABE709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A7482-515B-094F-9304-7D97DCB58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Audience </a:t>
            </a:r>
            <a:r>
              <a:rPr lang="en-US" dirty="0" err="1"/>
              <a:t>engagment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7482-515B-094F-9304-7D97DCB58C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64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7482-515B-094F-9304-7D97DCB58C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7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we notice about each of these photos?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Puppy looking at owner with friendly gaze and sitting nicely</a:t>
            </a:r>
          </a:p>
          <a:p>
            <a:pPr marL="228600" indent="-228600">
              <a:buAutoNum type="arabicPeriod"/>
            </a:pPr>
            <a:r>
              <a:rPr lang="en-US" dirty="0"/>
              <a:t>Dog walking without a leash and paying attention to owner</a:t>
            </a:r>
          </a:p>
          <a:p>
            <a:pPr marL="228600" indent="-228600">
              <a:buAutoNum type="arabicPeriod"/>
            </a:pPr>
            <a:r>
              <a:rPr lang="en-US" dirty="0"/>
              <a:t>Dog walking on a leash and not pulling but walking calmly instead</a:t>
            </a:r>
          </a:p>
          <a:p>
            <a:pPr marL="228600" indent="-228600">
              <a:buAutoNum type="arabicPeriod"/>
            </a:pPr>
            <a:r>
              <a:rPr lang="en-US" dirty="0"/>
              <a:t>Kitty using the litter box instead of in the house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7482-515B-094F-9304-7D97DCB58C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43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to a picture and have the students guess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7482-515B-094F-9304-7D97DCB58C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38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7482-515B-094F-9304-7D97DCB58C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7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7482-515B-094F-9304-7D97DCB58C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52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can demonstrate the steps using an animal or stuffed toy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7482-515B-094F-9304-7D97DCB58C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5-minute video demonstrating kids teaching their own animals basic commands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7482-515B-094F-9304-7D97DCB58C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19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Encourage good behaviors and manners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A" b="0" i="0" dirty="0"/>
              <a:t>Getting rewards and love for tasks makes learning enjoyable for pets. </a:t>
            </a:r>
            <a:r>
              <a:rPr lang="en-CA" dirty="0"/>
              <a:t>When we use rewards, pets are </a:t>
            </a:r>
            <a:r>
              <a:rPr lang="en-CA" b="0" i="0" dirty="0"/>
              <a:t>more eager and willing to join in training sessions.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Builds trust with the owner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A" dirty="0"/>
              <a:t>Pets get excited and have more fun with their owners if they get rewarded to to the right thing.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Reduces fear from people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A" dirty="0"/>
              <a:t>We want to build trust and good experiences with our pets so they can feel happy and safe around you.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Improves learning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CA" sz="1200" i="0" dirty="0"/>
              <a:t>If we were to use punishment to train, we can scare our pets. Positive reinforcement helps them feel less afraid and anxious so they can focus on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7482-515B-094F-9304-7D97DCB58C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11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sit’, ‘stay’, ‘come’, no jumping up, no biting people or chewing on anything other than a toy, walking calm on a leash, no indoor accidents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A7482-515B-094F-9304-7D97DCB58C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2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0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13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5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0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9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5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8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5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1265997@N08/514859747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5ycwqDIV9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Do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ern39z2821102.wikidot.com/blog:1" TargetMode="External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ography.com/archives/2018/02/caturday-51.html" TargetMode="External"/><Relationship Id="rId3" Type="http://schemas.openxmlformats.org/officeDocument/2006/relationships/image" Target="../media/image34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ookedbrains.net/2016/11/best-gifts-for-cats.html" TargetMode="External"/><Relationship Id="rId5" Type="http://schemas.openxmlformats.org/officeDocument/2006/relationships/image" Target="../media/image35.jpg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publicdomainpictures.net/es/view-image.php?image=232406&amp;picture=cat-playing" TargetMode="External"/><Relationship Id="rId9" Type="http://schemas.openxmlformats.org/officeDocument/2006/relationships/hyperlink" Target="https://creativecommons.org/licenses/by-nc-sa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Archivo:Guinea_Pig_eating_apple.JPG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mc.usask.ca/services/clinical-behaviour.php" TargetMode="External"/><Relationship Id="rId2" Type="http://schemas.openxmlformats.org/officeDocument/2006/relationships/hyperlink" Target="https://www.akc.org/expert-advice/training/12-useful-dog-training-tip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1FUqREededA" TargetMode="External"/><Relationship Id="rId5" Type="http://schemas.openxmlformats.org/officeDocument/2006/relationships/hyperlink" Target="https://www.allcrittersvet.com/blog/training-exotic-pets-techniques-for-bonding-and-teaching-basic-commands/" TargetMode="External"/><Relationship Id="rId4" Type="http://schemas.openxmlformats.org/officeDocument/2006/relationships/hyperlink" Target="https://www.hillspet.ca/en-ca/cat-care/training/can-you-train-a-ca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th/vectors/%E0%B8%A5%E0%B8%B9%E0%B8%81%E0%B8%AA%E0%B8%B8%E0%B8%99%E0%B8%B1%E0%B8%82-%E0%B8%82%E0%B9%88%E0%B8%A1-leashed-%E0%B8%81%E0%B8%A3%E0%B8%B0%E0%B9%82%E0%B8%94%E0%B8%94-%E0%B8%84%E0%B8%AD-32025/" TargetMode="External"/><Relationship Id="rId7" Type="http://schemas.openxmlformats.org/officeDocument/2006/relationships/hyperlink" Target="https://www.pexels.com/photo/cat-biting-persons-finger-1202481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s://www.publicdomainpictures.net/en/view-image.php?image=47844&amp;picture=puppy-chewing" TargetMode="Externa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hyperlink" Target="https://www.publicdomainpictures.net/en/view-image.php?image=23142&amp;picture=cat-litt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hyperlink" Target="https://pxhere.com/ko/photo/1221787" TargetMode="External"/><Relationship Id="rId5" Type="http://schemas.openxmlformats.org/officeDocument/2006/relationships/hyperlink" Target="https://svgsilh.com/image/2025551.html" TargetMode="External"/><Relationship Id="rId10" Type="http://schemas.openxmlformats.org/officeDocument/2006/relationships/image" Target="../media/image10.jpg"/><Relationship Id="rId4" Type="http://schemas.openxmlformats.org/officeDocument/2006/relationships/image" Target="../media/image7.svg"/><Relationship Id="rId9" Type="http://schemas.openxmlformats.org/officeDocument/2006/relationships/hyperlink" Target="https://www.pexels.com/photo/white-and-black-short-coat-small-dog-sitting-on-green-grass-3895274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221126&amp;picture=dachshund-dog-running-with-toy" TargetMode="External"/><Relationship Id="rId3" Type="http://schemas.openxmlformats.org/officeDocument/2006/relationships/image" Target="../media/image18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ublicdomainpictures.net/en/view-image.php?image=31939&amp;picture=cat-wants-to-go-out" TargetMode="External"/><Relationship Id="rId5" Type="http://schemas.openxmlformats.org/officeDocument/2006/relationships/image" Target="../media/image19.jpg"/><Relationship Id="rId4" Type="http://schemas.openxmlformats.org/officeDocument/2006/relationships/hyperlink" Target="https://pixabay.com/en/dog-cat-complicity-hug-pets-2904616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t lying on a dog's head&#10;&#10;Description automatically generated">
            <a:extLst>
              <a:ext uri="{FF2B5EF4-FFF2-40B4-BE49-F238E27FC236}">
                <a16:creationId xmlns:a16="http://schemas.microsoft.com/office/drawing/2014/main" id="{07893FC5-79F3-3B85-07A9-8F8C32BA3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667" r="2701" b="35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084DD-A6E5-0D4D-7457-411C4D2BB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100" b="1" dirty="0">
                <a:solidFill>
                  <a:schemeClr val="bg1"/>
                </a:solidFill>
              </a:rPr>
              <a:t>Training your pet!</a:t>
            </a:r>
            <a:br>
              <a:rPr lang="en-US" sz="41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Tips and tricks on how to get your pet to follow simple commands and be an enjoyable companion in your home</a:t>
            </a:r>
            <a:endParaRPr lang="en-US" sz="4100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A080FB-7367-7614-49D5-CD49229EC12D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21265997@N08/514859747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1C08EC-5C6A-66A0-3FC9-1B4ACD82CEFB}"/>
              </a:ext>
            </a:extLst>
          </p:cNvPr>
          <p:cNvSpPr txBox="1"/>
          <p:nvPr/>
        </p:nvSpPr>
        <p:spPr>
          <a:xfrm>
            <a:off x="1014412" y="5686425"/>
            <a:ext cx="4714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Learning module created by Jacey Nyberg, 4</a:t>
            </a:r>
            <a:r>
              <a:rPr lang="en-US" sz="1200" baseline="30000" dirty="0"/>
              <a:t>th</a:t>
            </a:r>
            <a:r>
              <a:rPr lang="en-US" sz="1200" dirty="0"/>
              <a:t> year veterinary student</a:t>
            </a:r>
          </a:p>
          <a:p>
            <a:r>
              <a:rPr lang="en-US" sz="1200" dirty="0"/>
              <a:t>May 2024</a:t>
            </a:r>
          </a:p>
        </p:txBody>
      </p:sp>
    </p:spTree>
    <p:extLst>
      <p:ext uri="{BB962C8B-B14F-4D97-AF65-F5344CB8AC3E}">
        <p14:creationId xmlns:p14="http://schemas.microsoft.com/office/powerpoint/2010/main" val="719253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5E743-8E4B-6A6A-1C92-D10EC398B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886"/>
            <a:ext cx="10515600" cy="1325563"/>
          </a:xfrm>
        </p:spPr>
        <p:txBody>
          <a:bodyPr/>
          <a:lstStyle/>
          <a:p>
            <a:r>
              <a:rPr lang="en-US" sz="3600" dirty="0"/>
              <a:t>2.2 </a:t>
            </a:r>
            <a:r>
              <a:rPr lang="en-US" sz="4000" dirty="0"/>
              <a:t>How to practice positive reinforcement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BAE3F-6F67-B77E-6C31-B9A20491E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985"/>
            <a:ext cx="10515600" cy="481806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2200" b="1" dirty="0"/>
              <a:t>Choose a command </a:t>
            </a:r>
            <a:r>
              <a:rPr lang="en-US" sz="2200" dirty="0"/>
              <a:t>or behavior you would like to work on with your pet. </a:t>
            </a:r>
          </a:p>
          <a:p>
            <a:pPr lvl="1"/>
            <a:r>
              <a:rPr lang="en-US" sz="2200" dirty="0"/>
              <a:t>For example: start with a simple command such as ‘sit’</a:t>
            </a:r>
          </a:p>
          <a:p>
            <a:pPr marL="514350" indent="-514350">
              <a:buAutoNum type="arabicPeriod"/>
            </a:pPr>
            <a:r>
              <a:rPr lang="en-US" sz="2200" b="1" dirty="0"/>
              <a:t>Grab your pet’s favorite thing </a:t>
            </a:r>
            <a:r>
              <a:rPr lang="en-US" sz="2200" dirty="0"/>
              <a:t>whether that is a yummy treat or the toy they play with the most</a:t>
            </a:r>
          </a:p>
          <a:p>
            <a:pPr marL="514350" indent="-514350">
              <a:buAutoNum type="arabicPeriod"/>
            </a:pPr>
            <a:r>
              <a:rPr lang="en-US" sz="2200" dirty="0"/>
              <a:t>Begin by getting your pets attention with the treat or toy. Try using a positive tone in your voice to get your pet excited.</a:t>
            </a:r>
          </a:p>
          <a:p>
            <a:pPr marL="514350" indent="-514350">
              <a:buAutoNum type="arabicPeriod"/>
            </a:pPr>
            <a:r>
              <a:rPr lang="en-US" sz="2200" dirty="0"/>
              <a:t>Once you have your </a:t>
            </a:r>
            <a:r>
              <a:rPr lang="en-US" sz="2200" b="1" dirty="0"/>
              <a:t>pet’s attention</a:t>
            </a:r>
            <a:r>
              <a:rPr lang="en-US" sz="2200" dirty="0"/>
              <a:t>, you can say the word ‘sit’. </a:t>
            </a:r>
          </a:p>
          <a:p>
            <a:pPr lvl="1"/>
            <a:r>
              <a:rPr lang="en-US" sz="2200" dirty="0"/>
              <a:t>To help your pet sit you can </a:t>
            </a:r>
            <a:r>
              <a:rPr lang="en-US" sz="2200" b="1" dirty="0"/>
              <a:t>hold the treat or toy over their head until they lean back into a sit OR we can gently push on their back</a:t>
            </a:r>
            <a:r>
              <a:rPr lang="en-US" sz="2200" dirty="0"/>
              <a:t> near their tail until they obey the sit.</a:t>
            </a:r>
          </a:p>
          <a:p>
            <a:pPr marL="514350" indent="-514350">
              <a:buAutoNum type="arabicPeriod"/>
            </a:pPr>
            <a:r>
              <a:rPr lang="en-US" sz="2200" dirty="0"/>
              <a:t>As soon as your pet sits, </a:t>
            </a:r>
            <a:r>
              <a:rPr lang="en-US" sz="2200" b="1" dirty="0"/>
              <a:t>give them the treat</a:t>
            </a:r>
            <a:r>
              <a:rPr lang="en-US" sz="2200" dirty="0"/>
              <a:t> and say; ‘good sit’.</a:t>
            </a:r>
          </a:p>
          <a:p>
            <a:pPr marL="514350" indent="-514350">
              <a:buAutoNum type="arabicPeriod"/>
            </a:pPr>
            <a:r>
              <a:rPr lang="en-US" sz="2200" b="1" dirty="0"/>
              <a:t>Continue these steps over and over </a:t>
            </a:r>
            <a:r>
              <a:rPr lang="en-US" sz="2200" dirty="0"/>
              <a:t>until your pet learns to sit by only saying the word ‘sit’</a:t>
            </a:r>
          </a:p>
          <a:p>
            <a:pPr marL="514350" indent="-514350">
              <a:buAutoNum type="arabicPeriod"/>
            </a:pPr>
            <a:r>
              <a:rPr lang="en-US" sz="2200" dirty="0"/>
              <a:t>These steps can be done with any command or behavior!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3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9D85E-ECFE-19AF-845D-B369BBAC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Here’s a video to help guide you on using positive reinforcement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A5340-2569-1B85-7764-421E64FB9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https://www.youtube.com/watch?v=h5ycwqDIV9g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5" name="Picture 4" descr="A yellow background with white text&#10;&#10;Description automatically generated">
            <a:extLst>
              <a:ext uri="{FF2B5EF4-FFF2-40B4-BE49-F238E27FC236}">
                <a16:creationId xmlns:a16="http://schemas.microsoft.com/office/drawing/2014/main" id="{F8B5FEE5-665B-478A-9EA9-1EDE0131A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7390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F7690-C758-2304-D627-616DC6AA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3200" dirty="0"/>
              <a:t>2.3</a:t>
            </a:r>
            <a:r>
              <a:rPr lang="en-US" sz="4600" dirty="0"/>
              <a:t> </a:t>
            </a:r>
            <a:r>
              <a:rPr lang="en-US" sz="4000" dirty="0"/>
              <a:t>Why do we want to use positive reinforcement</a:t>
            </a:r>
            <a:r>
              <a:rPr lang="en-US" sz="4600" dirty="0"/>
              <a:t>?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3D29CE-09EE-0E7B-7827-9E18DFF62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228600" indent="-228600">
              <a:buAutoNum type="arabicPeriod"/>
            </a:pPr>
            <a:r>
              <a:rPr lang="en-US" sz="1700" b="1" dirty="0"/>
              <a:t>Encourages good behaviors and manners</a:t>
            </a:r>
          </a:p>
          <a:p>
            <a:pPr lvl="1"/>
            <a:r>
              <a:rPr lang="en-CA" sz="1700" i="0" dirty="0"/>
              <a:t>Getting rewards and love for tasks makes learning enjoyable for pets. </a:t>
            </a:r>
            <a:r>
              <a:rPr lang="en-CA" sz="1700" dirty="0"/>
              <a:t>When we use rewards, pets are </a:t>
            </a:r>
            <a:r>
              <a:rPr lang="en-CA" sz="1700" i="0" dirty="0"/>
              <a:t>more eager and willing to join in training sessions.</a:t>
            </a:r>
            <a:endParaRPr lang="en-US" sz="1700" b="1" dirty="0"/>
          </a:p>
          <a:p>
            <a:pPr marL="228600" indent="-228600">
              <a:buAutoNum type="arabicPeriod"/>
            </a:pPr>
            <a:r>
              <a:rPr lang="en-US" sz="1700" b="1" dirty="0"/>
              <a:t>Builds trust with the owner</a:t>
            </a:r>
          </a:p>
          <a:p>
            <a:pPr lvl="1"/>
            <a:r>
              <a:rPr lang="en-CA" sz="1700" dirty="0"/>
              <a:t>Pets get excited and have more fun with their owners if they get rewarded to to the right thing.</a:t>
            </a:r>
            <a:endParaRPr lang="en-US" sz="1700" dirty="0"/>
          </a:p>
          <a:p>
            <a:pPr marL="228600" indent="-228600">
              <a:buAutoNum type="arabicPeriod"/>
            </a:pPr>
            <a:r>
              <a:rPr lang="en-US" sz="1700" b="1" dirty="0"/>
              <a:t>Reduces fear from people</a:t>
            </a:r>
          </a:p>
          <a:p>
            <a:pPr lvl="1">
              <a:spcBef>
                <a:spcPts val="0"/>
              </a:spcBef>
              <a:defRPr/>
            </a:pPr>
            <a:r>
              <a:rPr lang="en-CA" sz="1700" dirty="0"/>
              <a:t>We want to build trust and good experiences with our pets so they can feel happy and safe around you.</a:t>
            </a:r>
            <a:endParaRPr lang="en-US" sz="1700" dirty="0"/>
          </a:p>
          <a:p>
            <a:pPr marL="228600" indent="-228600">
              <a:buAutoNum type="arabicPeriod"/>
            </a:pPr>
            <a:r>
              <a:rPr lang="en-US" sz="1700" b="1" dirty="0"/>
              <a:t>Improves learning</a:t>
            </a:r>
          </a:p>
          <a:p>
            <a:pPr lvl="1">
              <a:spcBef>
                <a:spcPts val="0"/>
              </a:spcBef>
              <a:defRPr/>
            </a:pPr>
            <a:r>
              <a:rPr lang="en-CA" sz="1700" i="0" dirty="0"/>
              <a:t>If we were to use punishment to train, we can scare our pets. Positive reinforcement helps them feel less afraid and anxious so they can focus on learning.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6" name="Picture 5" descr="A child sitting in grass with a dog&#10;&#10;Description automatically generated">
            <a:extLst>
              <a:ext uri="{FF2B5EF4-FFF2-40B4-BE49-F238E27FC236}">
                <a16:creationId xmlns:a16="http://schemas.microsoft.com/office/drawing/2014/main" id="{2A86BAFB-D4A6-5194-3356-B17ABF0A3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780" r="4827" b="2"/>
          <a:stretch/>
        </p:blipFill>
        <p:spPr>
          <a:xfrm>
            <a:off x="7675658" y="1993948"/>
            <a:ext cx="3941064" cy="4096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DD5D29-15E8-0C23-3C2A-A5836DB2D1FF}"/>
              </a:ext>
            </a:extLst>
          </p:cNvPr>
          <p:cNvSpPr txBox="1"/>
          <p:nvPr/>
        </p:nvSpPr>
        <p:spPr>
          <a:xfrm>
            <a:off x="9309680" y="5990433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en.wikipedia.org/wiki/Do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A55C3-0A1B-C589-5DEE-54FAB2271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3.0</a:t>
            </a:r>
            <a:r>
              <a:rPr lang="en-US" dirty="0"/>
              <a:t> </a:t>
            </a:r>
            <a:r>
              <a:rPr lang="en-US" sz="4000" dirty="0"/>
              <a:t>Training tips for different pets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FFDB89-8EBF-6B86-3F54-D6D2A2A2C2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0007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7156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89F267-DC82-4788-101D-86DC3AEE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US" dirty="0"/>
              <a:t>3.1 Training dogs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DA7175-CB49-97F6-C169-103BE7BC2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63" y="1521764"/>
            <a:ext cx="5206032" cy="4990425"/>
          </a:xfrm>
        </p:spPr>
        <p:txBody>
          <a:bodyPr>
            <a:normAutofit/>
          </a:bodyPr>
          <a:lstStyle/>
          <a:p>
            <a:r>
              <a:rPr lang="en-US" sz="1600" dirty="0"/>
              <a:t>What are some commands and manners that you think are important for dogs to know?</a:t>
            </a:r>
          </a:p>
          <a:p>
            <a:r>
              <a:rPr lang="en-US" sz="1600" dirty="0"/>
              <a:t>Try using yummy but low calories treats such as:</a:t>
            </a:r>
          </a:p>
          <a:p>
            <a:pPr lvl="1"/>
            <a:r>
              <a:rPr lang="en-US" sz="1600" dirty="0"/>
              <a:t>Freeze-dried meat (chicken, beef, lamb)</a:t>
            </a:r>
          </a:p>
          <a:p>
            <a:pPr lvl="1"/>
            <a:r>
              <a:rPr lang="en-US" sz="1600" dirty="0"/>
              <a:t>Carrots </a:t>
            </a:r>
          </a:p>
          <a:p>
            <a:pPr lvl="1"/>
            <a:r>
              <a:rPr lang="en-US" sz="1600" dirty="0"/>
              <a:t>Puppy training treats</a:t>
            </a:r>
          </a:p>
          <a:p>
            <a:pPr lvl="1"/>
            <a:r>
              <a:rPr lang="en-US" sz="1600" dirty="0"/>
              <a:t>Even their own dog kibble (in small amounts)</a:t>
            </a:r>
          </a:p>
          <a:p>
            <a:r>
              <a:rPr lang="en-US" sz="1600" dirty="0"/>
              <a:t>Use excited and happy voices when praising!</a:t>
            </a:r>
          </a:p>
          <a:p>
            <a:r>
              <a:rPr lang="en-US" sz="1600" dirty="0"/>
              <a:t>Start training when they are young or as soon as you get your pet</a:t>
            </a:r>
          </a:p>
          <a:p>
            <a:pPr lvl="1"/>
            <a:r>
              <a:rPr lang="en-US" sz="1600" dirty="0"/>
              <a:t>Dogs especially learn the most when they are puppies and should be socialized before they reach 16 weeks of age</a:t>
            </a:r>
          </a:p>
          <a:p>
            <a:r>
              <a:rPr lang="en-US" sz="1600" dirty="0"/>
              <a:t>After our pets understand a command, we can start to use clickers to replace treats</a:t>
            </a:r>
          </a:p>
        </p:txBody>
      </p:sp>
      <p:pic>
        <p:nvPicPr>
          <p:cNvPr id="2054" name="Picture 6" descr="Clicker Training Part I - Intro and Loading the Clicker - Clever Canines  Training">
            <a:extLst>
              <a:ext uri="{FF2B5EF4-FFF2-40B4-BE49-F238E27FC236}">
                <a16:creationId xmlns:a16="http://schemas.microsoft.com/office/drawing/2014/main" id="{60C2A3AA-AFE1-6C26-0B81-F51A9F935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1" r="12859" b="2"/>
          <a:stretch/>
        </p:blipFill>
        <p:spPr bwMode="auto"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7" name="Arc 206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10+ Low Calorie Dog Treats">
            <a:extLst>
              <a:ext uri="{FF2B5EF4-FFF2-40B4-BE49-F238E27FC236}">
                <a16:creationId xmlns:a16="http://schemas.microsoft.com/office/drawing/2014/main" id="{10707D8E-4CB9-513D-FCD0-7C5C088D7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" r="20007" b="1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dog standing on grass in a box&#10;&#10;Description automatically generated">
            <a:extLst>
              <a:ext uri="{FF2B5EF4-FFF2-40B4-BE49-F238E27FC236}">
                <a16:creationId xmlns:a16="http://schemas.microsoft.com/office/drawing/2014/main" id="{01EBC7A2-9CAC-8FB2-FA01-317A72319E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4447" r="12019" b="5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9A604C-27A4-BCB1-D941-E20D467B98EE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://fern39z2821102.wikidot.com/blog: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7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4FDC9-0A80-2D30-1D28-FE8CA5EB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068" y="681037"/>
            <a:ext cx="6125964" cy="744377"/>
          </a:xfrm>
        </p:spPr>
        <p:txBody>
          <a:bodyPr anchor="b">
            <a:normAutofit/>
          </a:bodyPr>
          <a:lstStyle/>
          <a:p>
            <a:r>
              <a:rPr lang="en-US" dirty="0"/>
              <a:t>3.2 Training cats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9610A-85F5-1CAA-C42C-82DFF3A68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38" y="1800225"/>
            <a:ext cx="4579876" cy="4376738"/>
          </a:xfrm>
        </p:spPr>
        <p:txBody>
          <a:bodyPr>
            <a:normAutofit/>
          </a:bodyPr>
          <a:lstStyle/>
          <a:p>
            <a:r>
              <a:rPr lang="en-US" sz="2000" dirty="0"/>
              <a:t>Training cats looks very similar to dogs! However, our cat friends may need some extra time to learn a new trick.</a:t>
            </a:r>
          </a:p>
          <a:p>
            <a:r>
              <a:rPr lang="en-US" sz="2000" dirty="0"/>
              <a:t>With cats, it is important to use their natural curiosity but respect their space when teaching commands</a:t>
            </a:r>
          </a:p>
          <a:p>
            <a:pPr lvl="1"/>
            <a:r>
              <a:rPr lang="en-US" sz="2000" dirty="0"/>
              <a:t>We want cats to feel calm and relaxed when learning something new</a:t>
            </a:r>
          </a:p>
          <a:p>
            <a:r>
              <a:rPr lang="en-US" sz="2000" dirty="0"/>
              <a:t>Providing enrichment activities such as scratch posts, interactive toys like laser pointers, and puzzles for cats can help stimulate their minds to work 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8" name="Picture 7" descr="A cat biting a scratching post&#10;&#10;Description automatically generated">
            <a:extLst>
              <a:ext uri="{FF2B5EF4-FFF2-40B4-BE49-F238E27FC236}">
                <a16:creationId xmlns:a16="http://schemas.microsoft.com/office/drawing/2014/main" id="{B56B269D-C59A-04F3-45A1-70123F73D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610" r="3" b="3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Picture 4" descr="A cat playing with a toy&#10;&#10;Description automatically generated">
            <a:extLst>
              <a:ext uri="{FF2B5EF4-FFF2-40B4-BE49-F238E27FC236}">
                <a16:creationId xmlns:a16="http://schemas.microsoft.com/office/drawing/2014/main" id="{64C0038F-E823-9DBD-CFA0-C7B1956232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4" b="735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0" name="Picture 9" descr="A cat chewing on a toy&#10;&#10;Description automatically generated">
            <a:extLst>
              <a:ext uri="{FF2B5EF4-FFF2-40B4-BE49-F238E27FC236}">
                <a16:creationId xmlns:a16="http://schemas.microsoft.com/office/drawing/2014/main" id="{1FE43A1A-50F2-B427-5690-DEB747315D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870" r="9685" b="-2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D29-761E-D955-60DC-C9685730D0E9}"/>
              </a:ext>
            </a:extLst>
          </p:cNvPr>
          <p:cNvSpPr txBox="1"/>
          <p:nvPr/>
        </p:nvSpPr>
        <p:spPr>
          <a:xfrm>
            <a:off x="9751909" y="6870700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://www.crookedbrains.net/2016/11/best-gifts-for-cat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558B0-4B38-5E28-F0BB-649AA134E77A}"/>
              </a:ext>
            </a:extLst>
          </p:cNvPr>
          <p:cNvSpPr txBox="1"/>
          <p:nvPr/>
        </p:nvSpPr>
        <p:spPr>
          <a:xfrm>
            <a:off x="7279882" y="6870700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 tooltip="https://blogography.com/archives/2018/02/caturday-51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67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8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3B21C-0533-673E-A9CD-B65C5CAB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3600" dirty="0"/>
              <a:t>3.3</a:t>
            </a:r>
            <a:r>
              <a:rPr lang="en-US" sz="5400" dirty="0"/>
              <a:t> </a:t>
            </a:r>
            <a:r>
              <a:rPr lang="en-US" sz="4000" dirty="0"/>
              <a:t>Other furry (or not so furry) friends</a:t>
            </a:r>
          </a:p>
        </p:txBody>
      </p:sp>
      <p:sp>
        <p:nvSpPr>
          <p:cNvPr id="308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53CA8-409D-B91A-A7A1-C35C5392E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US" sz="2200" dirty="0"/>
              <a:t>Other pets, such as guinea pigs, hamsters, birds, reptiles, etc. can also be trained to do certain things</a:t>
            </a:r>
          </a:p>
          <a:p>
            <a:r>
              <a:rPr lang="en-US" sz="2200" dirty="0"/>
              <a:t>Often with these types of pets we need to be calm and move slow, so we don’t induce fear when handling them </a:t>
            </a:r>
          </a:p>
          <a:p>
            <a:r>
              <a:rPr lang="en-US" sz="2200" dirty="0"/>
              <a:t>But, like dogs and cats, positive reinforcement is the way to go!</a:t>
            </a:r>
          </a:p>
          <a:p>
            <a:r>
              <a:rPr lang="en-US" sz="2200" dirty="0"/>
              <a:t>Each pet has their own individual likes and dislikes. It’s important to spend time with your pet and learn what they enjoy before forcing interactions with them.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 descr="A guinea pig eating a pineapple&#10;&#10;Description automatically generated">
            <a:extLst>
              <a:ext uri="{FF2B5EF4-FFF2-40B4-BE49-F238E27FC236}">
                <a16:creationId xmlns:a16="http://schemas.microsoft.com/office/drawing/2014/main" id="{35835BFB-8889-D187-C31D-25F50B354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63840" y="538836"/>
            <a:ext cx="4014216" cy="3010662"/>
          </a:xfrm>
          <a:prstGeom prst="rect">
            <a:avLst/>
          </a:prstGeom>
        </p:spPr>
      </p:pic>
      <p:pic>
        <p:nvPicPr>
          <p:cNvPr id="3074" name="Picture 2" descr="Exotic Pet Care Scarborough | Amherst Veterinary Hospital">
            <a:extLst>
              <a:ext uri="{FF2B5EF4-FFF2-40B4-BE49-F238E27FC236}">
                <a16:creationId xmlns:a16="http://schemas.microsoft.com/office/drawing/2014/main" id="{289CE9F9-9498-2E3D-DE11-C9FEDC640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9991" y="4079193"/>
            <a:ext cx="3903626" cy="217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303FA9-A3E7-F3E5-3304-B7983FD0C342}"/>
              </a:ext>
            </a:extLst>
          </p:cNvPr>
          <p:cNvSpPr txBox="1"/>
          <p:nvPr/>
        </p:nvSpPr>
        <p:spPr>
          <a:xfrm>
            <a:off x="9571014" y="3349443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s.wikipedia.org/wiki/Archivo:Guinea_Pig_eating_apple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02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203B9-1C5F-00BB-FA4B-A43B888D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Remember!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B9CA52-282C-D275-FA71-13C48F2359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405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33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D0EB2-32E7-E381-7780-819D1CFFF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Now, your turn!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B127E-432C-8AC6-768B-3E963E43D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51" r="2998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220C5-A842-FCC4-F502-CDF7A5525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/>
              <a:t>Try using the steps provided to teach your own pets at home</a:t>
            </a:r>
          </a:p>
          <a:p>
            <a:r>
              <a:rPr lang="en-US" sz="2000"/>
              <a:t>Videotape or write down the things you did to teach your pet a command and come back with the results!</a:t>
            </a:r>
          </a:p>
        </p:txBody>
      </p:sp>
    </p:spTree>
    <p:extLst>
      <p:ext uri="{BB962C8B-B14F-4D97-AF65-F5344CB8AC3E}">
        <p14:creationId xmlns:p14="http://schemas.microsoft.com/office/powerpoint/2010/main" val="401215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206B0-7547-3CF5-ED55-54A10E80A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For other pet training tips, check out these websites: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A02C5-646E-BDE5-4403-4D471E6AF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Dog training:</a:t>
            </a:r>
          </a:p>
          <a:p>
            <a:pPr lvl="1"/>
            <a:r>
              <a:rPr lang="en-US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https://www.akc.org/expert-advice/training/12-useful-dog-training-tips/</a:t>
            </a:r>
            <a:r>
              <a:rPr lang="en-US" dirty="0"/>
              <a:t> </a:t>
            </a:r>
            <a:endParaRPr lang="en-US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Clinical behaviour specialists: </a:t>
            </a:r>
          </a:p>
          <a:p>
            <a:pPr lvl="1"/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https://vmc.usask.ca/services/clinical-behaviour.php</a:t>
            </a:r>
            <a:r>
              <a:rPr lang="en-US" dirty="0"/>
              <a:t> </a:t>
            </a:r>
          </a:p>
          <a:p>
            <a:r>
              <a:rPr lang="en-US" u="sng" dirty="0"/>
              <a:t>Cat training:</a:t>
            </a:r>
          </a:p>
          <a:p>
            <a:pPr lvl="1"/>
            <a:r>
              <a:rPr lang="en-US" dirty="0">
                <a:hlinkClick r:id="rId4"/>
              </a:rPr>
              <a:t>https://www.hillspet.ca/en-ca/cat-care/training/can-you-train-a-cat</a:t>
            </a:r>
            <a:r>
              <a:rPr lang="en-US" dirty="0"/>
              <a:t> </a:t>
            </a:r>
          </a:p>
          <a:p>
            <a:r>
              <a:rPr lang="en-US" u="sng" dirty="0"/>
              <a:t>Exotic pet training:</a:t>
            </a:r>
          </a:p>
          <a:p>
            <a:pPr lvl="1"/>
            <a:r>
              <a:rPr lang="en-US" dirty="0">
                <a:hlinkClick r:id="rId5"/>
              </a:rPr>
              <a:t>https://www.allcrittersvet.com/blog/training-exotic-pets-techniques-for-bonding-and-teaching-basic-commands/</a:t>
            </a:r>
            <a:r>
              <a:rPr lang="en-US" dirty="0"/>
              <a:t> </a:t>
            </a:r>
          </a:p>
          <a:p>
            <a:r>
              <a:rPr lang="en-US" u="sng" dirty="0"/>
              <a:t>5 tricks to train your dog:</a:t>
            </a:r>
          </a:p>
          <a:p>
            <a:pPr lvl="1"/>
            <a:r>
              <a:rPr lang="en-US" dirty="0">
                <a:hlinkClick r:id="rId6"/>
              </a:rPr>
              <a:t>https://www.youtube.com/watch?v=1FUqREededA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631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75F34-AC38-21C3-BAD6-C3DD73993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Learning objectives: </a:t>
            </a:r>
            <a:br>
              <a:rPr lang="en-US" sz="3400" b="1" u="sng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By the end of this module, students will be able to: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91C592-6204-A9D5-B363-082CBD1F7E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535650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417493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t and golden retriever laying down">
            <a:extLst>
              <a:ext uri="{FF2B5EF4-FFF2-40B4-BE49-F238E27FC236}">
                <a16:creationId xmlns:a16="http://schemas.microsoft.com/office/drawing/2014/main" id="{8CD75E82-D4FA-1A71-ED85-4FA8B0277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7" r="23298" b="139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B83B4-A612-F06D-CA42-2EE5A342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1.1</a:t>
            </a:r>
            <a:r>
              <a:rPr lang="en-US" sz="4800" dirty="0">
                <a:solidFill>
                  <a:schemeClr val="bg1"/>
                </a:solidFill>
              </a:rPr>
              <a:t> What behaviors do your pet(s) show at home?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031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DE0A62-7BE6-36BB-7E47-1347B873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1.1</a:t>
            </a:r>
            <a:r>
              <a:rPr lang="en-US" sz="4000" dirty="0">
                <a:solidFill>
                  <a:srgbClr val="FFFFFF"/>
                </a:solidFill>
              </a:rPr>
              <a:t> What do we notice about these pets?</a:t>
            </a:r>
          </a:p>
        </p:txBody>
      </p:sp>
      <p:pic>
        <p:nvPicPr>
          <p:cNvPr id="14" name="Content Placeholder 13" descr="A cartoon dog on a leash&#10;&#10;Description automatically generated">
            <a:extLst>
              <a:ext uri="{FF2B5EF4-FFF2-40B4-BE49-F238E27FC236}">
                <a16:creationId xmlns:a16="http://schemas.microsoft.com/office/drawing/2014/main" id="{D66DF661-53F5-45F4-8D89-00A7B3349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19911" y="2200459"/>
            <a:ext cx="2458791" cy="2133001"/>
          </a:xfrm>
          <a:prstGeom prst="rect">
            <a:avLst/>
          </a:prstGeom>
        </p:spPr>
      </p:pic>
      <p:pic>
        <p:nvPicPr>
          <p:cNvPr id="6" name="Content Placeholder 5" descr="A dog biting a shoe&#10;&#10;Description automatically generated">
            <a:extLst>
              <a:ext uri="{FF2B5EF4-FFF2-40B4-BE49-F238E27FC236}">
                <a16:creationId xmlns:a16="http://schemas.microsoft.com/office/drawing/2014/main" id="{01AD4177-BD15-10AC-FAB0-513542B04A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8" r="1" b="8530"/>
          <a:stretch/>
        </p:blipFill>
        <p:spPr>
          <a:xfrm>
            <a:off x="5036290" y="2200459"/>
            <a:ext cx="2133014" cy="2133001"/>
          </a:xfrm>
          <a:prstGeom prst="rect">
            <a:avLst/>
          </a:prstGeom>
        </p:spPr>
      </p:pic>
      <p:pic>
        <p:nvPicPr>
          <p:cNvPr id="11" name="Picture 10" descr="A hand petting a cat&#10;&#10;Description automatically generated">
            <a:extLst>
              <a:ext uri="{FF2B5EF4-FFF2-40B4-BE49-F238E27FC236}">
                <a16:creationId xmlns:a16="http://schemas.microsoft.com/office/drawing/2014/main" id="{2D0A6507-7ED4-59F3-8B8F-6867BC312E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5822" r="7929" b="2"/>
          <a:stretch/>
        </p:blipFill>
        <p:spPr>
          <a:xfrm>
            <a:off x="7913295" y="2200459"/>
            <a:ext cx="2133011" cy="2133001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693B97E-F0EF-07A4-F48C-7E9C1E5B9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00515"/>
            <a:ext cx="10515600" cy="1576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Dog is jumping and pulling on the leash	Puppy is chewing on someone’s shoe	Cat is biting a person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400" dirty="0"/>
              <a:t>Do any of your pets do this? And if so, how does it make you feel?</a:t>
            </a:r>
          </a:p>
        </p:txBody>
      </p:sp>
    </p:spTree>
    <p:extLst>
      <p:ext uri="{BB962C8B-B14F-4D97-AF65-F5344CB8AC3E}">
        <p14:creationId xmlns:p14="http://schemas.microsoft.com/office/powerpoint/2010/main" val="8952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040532B1-7622-4602-B898-5C84C974A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EBC75B0-D5AF-40AB-915B-EBC590D74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0D16B3C-0901-4FFD-9DBF-5BC78ABC0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369" y="0"/>
            <a:ext cx="7734487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D49CA2C-9593-4085-9ED2-049819E74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7778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chemeClr val="accent1">
                  <a:lumMod val="50000"/>
                  <a:alpha val="72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591F79-E56C-151D-0AEF-D288DFA3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22" y="189126"/>
            <a:ext cx="10030023" cy="9910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1.2</a:t>
            </a:r>
            <a:r>
              <a:rPr lang="en-US" sz="4000" dirty="0">
                <a:solidFill>
                  <a:srgbClr val="FFFFFF"/>
                </a:solidFill>
              </a:rPr>
              <a:t> What is good pet behavior?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FE630F6-3A62-2BFC-B6BE-9EFBA62A4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56961" y="2207172"/>
            <a:ext cx="1535450" cy="1881561"/>
          </a:xfrm>
          <a:prstGeom prst="rect">
            <a:avLst/>
          </a:prstGeom>
        </p:spPr>
      </p:pic>
      <p:pic>
        <p:nvPicPr>
          <p:cNvPr id="20" name="Picture 19" descr="A cat in a litter box&#10;&#10;Description automatically generated">
            <a:extLst>
              <a:ext uri="{FF2B5EF4-FFF2-40B4-BE49-F238E27FC236}">
                <a16:creationId xmlns:a16="http://schemas.microsoft.com/office/drawing/2014/main" id="{23E784C2-7A8B-587B-CBE7-D483377E8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30426" y="2407742"/>
            <a:ext cx="2215597" cy="1480421"/>
          </a:xfrm>
          <a:prstGeom prst="rect">
            <a:avLst/>
          </a:prstGeom>
        </p:spPr>
      </p:pic>
      <p:pic>
        <p:nvPicPr>
          <p:cNvPr id="7" name="Picture 6" descr="A white dog with black ears&#10;&#10;Description automatically generated">
            <a:extLst>
              <a:ext uri="{FF2B5EF4-FFF2-40B4-BE49-F238E27FC236}">
                <a16:creationId xmlns:a16="http://schemas.microsoft.com/office/drawing/2014/main" id="{3B510ED5-EFC9-61BF-D57A-8E6F0A88DA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267758" y="2408497"/>
            <a:ext cx="2215597" cy="1478910"/>
          </a:xfrm>
          <a:prstGeom prst="rect">
            <a:avLst/>
          </a:prstGeom>
        </p:spPr>
      </p:pic>
      <p:pic>
        <p:nvPicPr>
          <p:cNvPr id="10" name="Picture 9" descr="A dog walking on a road&#10;&#10;Description automatically generated">
            <a:extLst>
              <a:ext uri="{FF2B5EF4-FFF2-40B4-BE49-F238E27FC236}">
                <a16:creationId xmlns:a16="http://schemas.microsoft.com/office/drawing/2014/main" id="{25D030EA-7DEC-754E-7594-E1D8F7B74C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805090" y="2408497"/>
            <a:ext cx="2215597" cy="1478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92231A-1D74-1D8F-7425-4B65DC22E1AA}"/>
              </a:ext>
            </a:extLst>
          </p:cNvPr>
          <p:cNvSpPr txBox="1"/>
          <p:nvPr/>
        </p:nvSpPr>
        <p:spPr>
          <a:xfrm>
            <a:off x="1371598" y="4088733"/>
            <a:ext cx="9649089" cy="2466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Some good behaviors include: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Walking on a leash calmly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Follow basic commands such as ‘sit’, ’stay’, and ‘come’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Friendly and curious about other pets and people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 accidents in the house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553795-6DEC-799B-E12B-A5E4519E81FF}"/>
              </a:ext>
            </a:extLst>
          </p:cNvPr>
          <p:cNvSpPr txBox="1"/>
          <p:nvPr/>
        </p:nvSpPr>
        <p:spPr>
          <a:xfrm>
            <a:off x="1410755" y="927256"/>
            <a:ext cx="95707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Good pet behavior includes traits and habits that make sure the pet has manners when around other animals and people, making them a joy to be around.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FA28AA74-07C1-441C-AFDB-3FEA62C3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0306A-F3C0-BE71-B566-B1C576E4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89818"/>
            <a:ext cx="3877269" cy="42005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1.2 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Interactive learning!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Which of these behaviors should we teach our pets and which of them should we try to work on?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B48C2B-915D-2AFF-A518-4A489AF9E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r="10823" b="-5"/>
          <a:stretch/>
        </p:blipFill>
        <p:spPr bwMode="auto">
          <a:xfrm>
            <a:off x="4662597" y="-2"/>
            <a:ext cx="2376092" cy="22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to Discipline Your Cat">
            <a:extLst>
              <a:ext uri="{FF2B5EF4-FFF2-40B4-BE49-F238E27FC236}">
                <a16:creationId xmlns:a16="http://schemas.microsoft.com/office/drawing/2014/main" id="{8DA1B845-DAB7-8768-8568-60179BDD8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r="20764" b="-5"/>
          <a:stretch/>
        </p:blipFill>
        <p:spPr bwMode="auto">
          <a:xfrm>
            <a:off x="7233039" y="-2446"/>
            <a:ext cx="2376092" cy="22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asons Cats Have Behavior Problems and How to Solve It">
            <a:extLst>
              <a:ext uri="{FF2B5EF4-FFF2-40B4-BE49-F238E27FC236}">
                <a16:creationId xmlns:a16="http://schemas.microsoft.com/office/drawing/2014/main" id="{315BD502-962B-663F-CD7B-4DAF233A8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" r="21511" b="-5"/>
          <a:stretch/>
        </p:blipFill>
        <p:spPr bwMode="auto">
          <a:xfrm>
            <a:off x="9803480" y="-10223"/>
            <a:ext cx="2376092" cy="22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Stop a Dog From Begging For Food – Furtropolis">
            <a:extLst>
              <a:ext uri="{FF2B5EF4-FFF2-40B4-BE49-F238E27FC236}">
                <a16:creationId xmlns:a16="http://schemas.microsoft.com/office/drawing/2014/main" id="{3F4CF260-3E22-2D1A-4A9B-E1C4C3092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4" r="1" b="1"/>
          <a:stretch/>
        </p:blipFill>
        <p:spPr bwMode="auto">
          <a:xfrm>
            <a:off x="4657342" y="2400151"/>
            <a:ext cx="3330225" cy="205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use Breaking 201: Teaching Your Dog to &quot;Ask&quot; to Go Out - The Dog's Way">
            <a:extLst>
              <a:ext uri="{FF2B5EF4-FFF2-40B4-BE49-F238E27FC236}">
                <a16:creationId xmlns:a16="http://schemas.microsoft.com/office/drawing/2014/main" id="{89B9CC8A-BA0A-2286-45C1-048328CBB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 b="5"/>
          <a:stretch/>
        </p:blipFill>
        <p:spPr bwMode="auto">
          <a:xfrm>
            <a:off x="4653627" y="4628909"/>
            <a:ext cx="3324552" cy="222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6 basic commands to teach your dog | Petplan">
            <a:extLst>
              <a:ext uri="{FF2B5EF4-FFF2-40B4-BE49-F238E27FC236}">
                <a16:creationId xmlns:a16="http://schemas.microsoft.com/office/drawing/2014/main" id="{5AF4C66E-545D-389A-B7A1-02EEE98AD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r="8588" b="3"/>
          <a:stretch/>
        </p:blipFill>
        <p:spPr bwMode="auto">
          <a:xfrm>
            <a:off x="8183036" y="2400151"/>
            <a:ext cx="3996536" cy="44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8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urious kitten peeking out from the bottom of the picture">
            <a:extLst>
              <a:ext uri="{FF2B5EF4-FFF2-40B4-BE49-F238E27FC236}">
                <a16:creationId xmlns:a16="http://schemas.microsoft.com/office/drawing/2014/main" id="{C8050910-7FEC-191C-D579-10B50C62A9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37135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14B8F0-EF3A-0212-AC4C-33F5CAF54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2.1 How can we train our pets to have good manners?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2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dog and cat lying together&#10;&#10;Description automatically generated">
            <a:extLst>
              <a:ext uri="{FF2B5EF4-FFF2-40B4-BE49-F238E27FC236}">
                <a16:creationId xmlns:a16="http://schemas.microsoft.com/office/drawing/2014/main" id="{377F9B05-C49B-8D33-533B-5E744A5EF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550" r="2" b="12080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Picture 6" descr="A hand feeding a cat&#10;&#10;Description automatically generated">
            <a:extLst>
              <a:ext uri="{FF2B5EF4-FFF2-40B4-BE49-F238E27FC236}">
                <a16:creationId xmlns:a16="http://schemas.microsoft.com/office/drawing/2014/main" id="{786F46E0-48CF-2748-1B71-7EA8DAD28F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8879" r="-2" b="5688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1" name="Picture 10" descr="A dog running with a blue toy in its mouth&#10;&#10;Description automatically generated">
            <a:extLst>
              <a:ext uri="{FF2B5EF4-FFF2-40B4-BE49-F238E27FC236}">
                <a16:creationId xmlns:a16="http://schemas.microsoft.com/office/drawing/2014/main" id="{2D898781-62AA-DC01-C9F5-67048C2C52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25136" r="-1" b="20591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97BA8D-299B-124F-CF45-8FB842F4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Positive Reinforcement!</a:t>
            </a:r>
          </a:p>
        </p:txBody>
      </p:sp>
    </p:spTree>
    <p:extLst>
      <p:ext uri="{BB962C8B-B14F-4D97-AF65-F5344CB8AC3E}">
        <p14:creationId xmlns:p14="http://schemas.microsoft.com/office/powerpoint/2010/main" val="302052794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13318-BFEF-CE23-8CFE-8DE48798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2.1 What is Positive reinforcement?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292F8A-32DA-52DA-9863-7687B8096F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09184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21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397</TotalTime>
  <Words>1495</Words>
  <Application>Microsoft Office PowerPoint</Application>
  <PresentationFormat>Widescreen</PresentationFormat>
  <Paragraphs>132</Paragraphs>
  <Slides>19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2013 - 2022 Theme</vt:lpstr>
      <vt:lpstr>Training your pet! Tips and tricks on how to get your pet to follow simple commands and be an enjoyable companion in your home</vt:lpstr>
      <vt:lpstr>Learning objectives:   By the end of this module, students will be able to: </vt:lpstr>
      <vt:lpstr>1.1 What behaviors do your pet(s) show at home?</vt:lpstr>
      <vt:lpstr>1.1 What do we notice about these pets?</vt:lpstr>
      <vt:lpstr>1.2 What is good pet behavior?</vt:lpstr>
      <vt:lpstr>1.2 Interactive learning!  Which of these behaviors should we teach our pets and which of them should we try to work on?</vt:lpstr>
      <vt:lpstr>2.1 How can we train our pets to have good manners?</vt:lpstr>
      <vt:lpstr>Positive Reinforcement!</vt:lpstr>
      <vt:lpstr>2.1 What is Positive reinforcement?</vt:lpstr>
      <vt:lpstr>2.2 How to practice positive reinforcement</vt:lpstr>
      <vt:lpstr>Here’s a video to help guide you on using positive reinforcement</vt:lpstr>
      <vt:lpstr>2.3 Why do we want to use positive reinforcement?</vt:lpstr>
      <vt:lpstr>3.0 Training tips for different pets</vt:lpstr>
      <vt:lpstr>3.1 Training dogs</vt:lpstr>
      <vt:lpstr>3.2 Training cats</vt:lpstr>
      <vt:lpstr>3.3 Other furry (or not so furry) friends</vt:lpstr>
      <vt:lpstr>Remember! </vt:lpstr>
      <vt:lpstr>Now, your turn!</vt:lpstr>
      <vt:lpstr>For other pet training tips, check out these websites: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your pet! Tips and tricks on how to get your pet to follow simple commands and be an enjoyable companion in your home</dc:title>
  <dc:creator>Nyberg, Jacey</dc:creator>
  <cp:lastModifiedBy>Woodsworth, Jordan</cp:lastModifiedBy>
  <cp:revision>3</cp:revision>
  <dcterms:created xsi:type="dcterms:W3CDTF">2024-05-20T19:21:54Z</dcterms:created>
  <dcterms:modified xsi:type="dcterms:W3CDTF">2026-01-30T16:56:41Z</dcterms:modified>
</cp:coreProperties>
</file>