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notesMasterIdLst>
    <p:notesMasterId r:id="rId24"/>
  </p:notesMasterIdLst>
  <p:sldIdLst>
    <p:sldId id="256" r:id="rId2"/>
    <p:sldId id="259" r:id="rId3"/>
    <p:sldId id="275" r:id="rId4"/>
    <p:sldId id="257" r:id="rId5"/>
    <p:sldId id="264" r:id="rId6"/>
    <p:sldId id="265" r:id="rId7"/>
    <p:sldId id="266" r:id="rId8"/>
    <p:sldId id="261" r:id="rId9"/>
    <p:sldId id="258" r:id="rId10"/>
    <p:sldId id="263" r:id="rId11"/>
    <p:sldId id="268" r:id="rId12"/>
    <p:sldId id="271" r:id="rId13"/>
    <p:sldId id="272" r:id="rId14"/>
    <p:sldId id="269" r:id="rId15"/>
    <p:sldId id="282" r:id="rId16"/>
    <p:sldId id="281" r:id="rId17"/>
    <p:sldId id="273" r:id="rId18"/>
    <p:sldId id="274" r:id="rId19"/>
    <p:sldId id="280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EEDD"/>
    <a:srgbClr val="BCFF56"/>
    <a:srgbClr val="369582"/>
    <a:srgbClr val="269A9D"/>
    <a:srgbClr val="D163FF"/>
    <a:srgbClr val="40FF9E"/>
    <a:srgbClr val="C9FF92"/>
    <a:srgbClr val="E9FFC5"/>
    <a:srgbClr val="FA8CB7"/>
    <a:srgbClr val="E63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B2D5F-D6A1-45ED-8DA2-A6C1F2DAB0E1}" v="395" dt="2023-06-28T16:05:30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4"/>
    <p:restoredTop sz="77031" autoAdjust="0"/>
  </p:normalViewPr>
  <p:slideViewPr>
    <p:cSldViewPr snapToGrid="0">
      <p:cViewPr varScale="1">
        <p:scale>
          <a:sx n="49" d="100"/>
          <a:sy n="49" d="100"/>
        </p:scale>
        <p:origin x="1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sworth, Jordan" userId="bd347cd0-a0ae-4b44-b5d5-67f1214679f5" providerId="ADAL" clId="{58AB2D5F-D6A1-45ED-8DA2-A6C1F2DAB0E1}"/>
    <pc:docChg chg="custSel modSld">
      <pc:chgData name="Woodsworth, Jordan" userId="bd347cd0-a0ae-4b44-b5d5-67f1214679f5" providerId="ADAL" clId="{58AB2D5F-D6A1-45ED-8DA2-A6C1F2DAB0E1}" dt="2023-06-28T16:06:01.735" v="1455" actId="20577"/>
      <pc:docMkLst>
        <pc:docMk/>
      </pc:docMkLst>
      <pc:sldChg chg="modSp mod">
        <pc:chgData name="Woodsworth, Jordan" userId="bd347cd0-a0ae-4b44-b5d5-67f1214679f5" providerId="ADAL" clId="{58AB2D5F-D6A1-45ED-8DA2-A6C1F2DAB0E1}" dt="2023-06-28T15:38:29.268" v="954" actId="255"/>
        <pc:sldMkLst>
          <pc:docMk/>
          <pc:sldMk cId="2173825889" sldId="258"/>
        </pc:sldMkLst>
        <pc:spChg chg="mod">
          <ac:chgData name="Woodsworth, Jordan" userId="bd347cd0-a0ae-4b44-b5d5-67f1214679f5" providerId="ADAL" clId="{58AB2D5F-D6A1-45ED-8DA2-A6C1F2DAB0E1}" dt="2023-06-28T15:38:19.640" v="952" actId="14100"/>
          <ac:spMkLst>
            <pc:docMk/>
            <pc:sldMk cId="2173825889" sldId="258"/>
            <ac:spMk id="2" creationId="{4168D0D9-93FB-FB16-B196-E0ACF0819FA3}"/>
          </ac:spMkLst>
        </pc:spChg>
        <pc:spChg chg="mod">
          <ac:chgData name="Woodsworth, Jordan" userId="bd347cd0-a0ae-4b44-b5d5-67f1214679f5" providerId="ADAL" clId="{58AB2D5F-D6A1-45ED-8DA2-A6C1F2DAB0E1}" dt="2023-06-28T15:38:29.268" v="954" actId="255"/>
          <ac:spMkLst>
            <pc:docMk/>
            <pc:sldMk cId="2173825889" sldId="258"/>
            <ac:spMk id="4" creationId="{5B4C6437-7AB8-8E18-C924-8C9EF0CA9D80}"/>
          </ac:spMkLst>
        </pc:spChg>
      </pc:sldChg>
      <pc:sldChg chg="modSp mod modNotesTx">
        <pc:chgData name="Woodsworth, Jordan" userId="bd347cd0-a0ae-4b44-b5d5-67f1214679f5" providerId="ADAL" clId="{58AB2D5F-D6A1-45ED-8DA2-A6C1F2DAB0E1}" dt="2023-06-28T15:37:15.261" v="907" actId="20577"/>
        <pc:sldMkLst>
          <pc:docMk/>
          <pc:sldMk cId="895568092" sldId="264"/>
        </pc:sldMkLst>
        <pc:graphicFrameChg chg="mod">
          <ac:chgData name="Woodsworth, Jordan" userId="bd347cd0-a0ae-4b44-b5d5-67f1214679f5" providerId="ADAL" clId="{58AB2D5F-D6A1-45ED-8DA2-A6C1F2DAB0E1}" dt="2023-06-28T15:37:15.261" v="907" actId="20577"/>
          <ac:graphicFrameMkLst>
            <pc:docMk/>
            <pc:sldMk cId="895568092" sldId="264"/>
            <ac:graphicFrameMk id="4102" creationId="{E636D200-ADDE-9546-1F7A-3396F984924D}"/>
          </ac:graphicFrameMkLst>
        </pc:graphicFrameChg>
      </pc:sldChg>
      <pc:sldChg chg="modNotesTx">
        <pc:chgData name="Woodsworth, Jordan" userId="bd347cd0-a0ae-4b44-b5d5-67f1214679f5" providerId="ADAL" clId="{58AB2D5F-D6A1-45ED-8DA2-A6C1F2DAB0E1}" dt="2023-06-28T15:37:37.441" v="947" actId="20577"/>
        <pc:sldMkLst>
          <pc:docMk/>
          <pc:sldMk cId="76590079" sldId="265"/>
        </pc:sldMkLst>
      </pc:sldChg>
      <pc:sldChg chg="modSp mod">
        <pc:chgData name="Woodsworth, Jordan" userId="bd347cd0-a0ae-4b44-b5d5-67f1214679f5" providerId="ADAL" clId="{58AB2D5F-D6A1-45ED-8DA2-A6C1F2DAB0E1}" dt="2023-06-28T15:38:59.324" v="964" actId="27636"/>
        <pc:sldMkLst>
          <pc:docMk/>
          <pc:sldMk cId="2817918304" sldId="268"/>
        </pc:sldMkLst>
        <pc:spChg chg="mod">
          <ac:chgData name="Woodsworth, Jordan" userId="bd347cd0-a0ae-4b44-b5d5-67f1214679f5" providerId="ADAL" clId="{58AB2D5F-D6A1-45ED-8DA2-A6C1F2DAB0E1}" dt="2023-06-28T15:38:54.109" v="960" actId="14100"/>
          <ac:spMkLst>
            <pc:docMk/>
            <pc:sldMk cId="2817918304" sldId="268"/>
            <ac:spMk id="2" creationId="{5720784A-C8A8-3AD0-D34B-C62C4B54C779}"/>
          </ac:spMkLst>
        </pc:spChg>
        <pc:spChg chg="mod">
          <ac:chgData name="Woodsworth, Jordan" userId="bd347cd0-a0ae-4b44-b5d5-67f1214679f5" providerId="ADAL" clId="{58AB2D5F-D6A1-45ED-8DA2-A6C1F2DAB0E1}" dt="2023-06-28T15:38:59.324" v="964" actId="27636"/>
          <ac:spMkLst>
            <pc:docMk/>
            <pc:sldMk cId="2817918304" sldId="268"/>
            <ac:spMk id="10265" creationId="{E8F9728D-B1F1-00D5-430B-DED53C8270E6}"/>
          </ac:spMkLst>
        </pc:spChg>
      </pc:sldChg>
      <pc:sldChg chg="modSp modNotesTx">
        <pc:chgData name="Woodsworth, Jordan" userId="bd347cd0-a0ae-4b44-b5d5-67f1214679f5" providerId="ADAL" clId="{58AB2D5F-D6A1-45ED-8DA2-A6C1F2DAB0E1}" dt="2023-06-28T15:52:26.487" v="1155" actId="20577"/>
        <pc:sldMkLst>
          <pc:docMk/>
          <pc:sldMk cId="2565283433" sldId="269"/>
        </pc:sldMkLst>
        <pc:graphicFrameChg chg="mod">
          <ac:chgData name="Woodsworth, Jordan" userId="bd347cd0-a0ae-4b44-b5d5-67f1214679f5" providerId="ADAL" clId="{58AB2D5F-D6A1-45ED-8DA2-A6C1F2DAB0E1}" dt="2023-06-28T15:52:26.487" v="1155" actId="20577"/>
          <ac:graphicFrameMkLst>
            <pc:docMk/>
            <pc:sldMk cId="2565283433" sldId="269"/>
            <ac:graphicFrameMk id="9281" creationId="{873D07DE-C9B8-B710-DAAE-11262930693D}"/>
          </ac:graphicFrameMkLst>
        </pc:graphicFrameChg>
      </pc:sldChg>
      <pc:sldChg chg="modSp mod">
        <pc:chgData name="Woodsworth, Jordan" userId="bd347cd0-a0ae-4b44-b5d5-67f1214679f5" providerId="ADAL" clId="{58AB2D5F-D6A1-45ED-8DA2-A6C1F2DAB0E1}" dt="2023-06-28T15:39:21.257" v="967" actId="255"/>
        <pc:sldMkLst>
          <pc:docMk/>
          <pc:sldMk cId="700220180" sldId="271"/>
        </pc:sldMkLst>
        <pc:spChg chg="mod">
          <ac:chgData name="Woodsworth, Jordan" userId="bd347cd0-a0ae-4b44-b5d5-67f1214679f5" providerId="ADAL" clId="{58AB2D5F-D6A1-45ED-8DA2-A6C1F2DAB0E1}" dt="2023-06-28T15:39:11.856" v="965" actId="1076"/>
          <ac:spMkLst>
            <pc:docMk/>
            <pc:sldMk cId="700220180" sldId="271"/>
            <ac:spMk id="2" creationId="{4C1AB36E-5A1C-36AB-2200-99A18332DDC5}"/>
          </ac:spMkLst>
        </pc:spChg>
        <pc:spChg chg="mod">
          <ac:chgData name="Woodsworth, Jordan" userId="bd347cd0-a0ae-4b44-b5d5-67f1214679f5" providerId="ADAL" clId="{58AB2D5F-D6A1-45ED-8DA2-A6C1F2DAB0E1}" dt="2023-06-28T15:39:21.257" v="967" actId="255"/>
          <ac:spMkLst>
            <pc:docMk/>
            <pc:sldMk cId="700220180" sldId="271"/>
            <ac:spMk id="3" creationId="{02F17AC9-4CA6-FBEB-0DF1-909E7E741747}"/>
          </ac:spMkLst>
        </pc:spChg>
      </pc:sldChg>
      <pc:sldChg chg="modSp">
        <pc:chgData name="Woodsworth, Jordan" userId="bd347cd0-a0ae-4b44-b5d5-67f1214679f5" providerId="ADAL" clId="{58AB2D5F-D6A1-45ED-8DA2-A6C1F2DAB0E1}" dt="2023-06-28T16:05:30.850" v="1424" actId="20577"/>
        <pc:sldMkLst>
          <pc:docMk/>
          <pc:sldMk cId="2814355083" sldId="274"/>
        </pc:sldMkLst>
        <pc:graphicFrameChg chg="mod">
          <ac:chgData name="Woodsworth, Jordan" userId="bd347cd0-a0ae-4b44-b5d5-67f1214679f5" providerId="ADAL" clId="{58AB2D5F-D6A1-45ED-8DA2-A6C1F2DAB0E1}" dt="2023-06-28T16:05:30.850" v="1424" actId="20577"/>
          <ac:graphicFrameMkLst>
            <pc:docMk/>
            <pc:sldMk cId="2814355083" sldId="274"/>
            <ac:graphicFrameMk id="8" creationId="{0905FED4-A706-037D-1070-DDF77C83CBE7}"/>
          </ac:graphicFrameMkLst>
        </pc:graphicFrameChg>
      </pc:sldChg>
      <pc:sldChg chg="modSp mod">
        <pc:chgData name="Woodsworth, Jordan" userId="bd347cd0-a0ae-4b44-b5d5-67f1214679f5" providerId="ADAL" clId="{58AB2D5F-D6A1-45ED-8DA2-A6C1F2DAB0E1}" dt="2023-06-28T15:25:42.685" v="48" actId="20577"/>
        <pc:sldMkLst>
          <pc:docMk/>
          <pc:sldMk cId="2604375516" sldId="275"/>
        </pc:sldMkLst>
        <pc:spChg chg="mod">
          <ac:chgData name="Woodsworth, Jordan" userId="bd347cd0-a0ae-4b44-b5d5-67f1214679f5" providerId="ADAL" clId="{58AB2D5F-D6A1-45ED-8DA2-A6C1F2DAB0E1}" dt="2023-06-28T15:25:42.685" v="48" actId="20577"/>
          <ac:spMkLst>
            <pc:docMk/>
            <pc:sldMk cId="2604375516" sldId="275"/>
            <ac:spMk id="4" creationId="{450BC67F-7EA1-8F1C-FD15-C5DCB8DF739D}"/>
          </ac:spMkLst>
        </pc:spChg>
      </pc:sldChg>
      <pc:sldChg chg="modSp mod">
        <pc:chgData name="Woodsworth, Jordan" userId="bd347cd0-a0ae-4b44-b5d5-67f1214679f5" providerId="ADAL" clId="{58AB2D5F-D6A1-45ED-8DA2-A6C1F2DAB0E1}" dt="2023-06-28T16:06:01.735" v="1455" actId="20577"/>
        <pc:sldMkLst>
          <pc:docMk/>
          <pc:sldMk cId="96675352" sldId="280"/>
        </pc:sldMkLst>
        <pc:spChg chg="mod">
          <ac:chgData name="Woodsworth, Jordan" userId="bd347cd0-a0ae-4b44-b5d5-67f1214679f5" providerId="ADAL" clId="{58AB2D5F-D6A1-45ED-8DA2-A6C1F2DAB0E1}" dt="2023-06-28T16:06:01.735" v="1455" actId="20577"/>
          <ac:spMkLst>
            <pc:docMk/>
            <pc:sldMk cId="96675352" sldId="280"/>
            <ac:spMk id="5" creationId="{C60016E9-917E-5145-7EFC-4EF1BEC7FF40}"/>
          </ac:spMkLst>
        </pc:spChg>
      </pc:sldChg>
      <pc:sldChg chg="modSp mod">
        <pc:chgData name="Woodsworth, Jordan" userId="bd347cd0-a0ae-4b44-b5d5-67f1214679f5" providerId="ADAL" clId="{58AB2D5F-D6A1-45ED-8DA2-A6C1F2DAB0E1}" dt="2023-06-28T16:04:12.087" v="1233" actId="1076"/>
        <pc:sldMkLst>
          <pc:docMk/>
          <pc:sldMk cId="3896571923" sldId="281"/>
        </pc:sldMkLst>
        <pc:spChg chg="mod">
          <ac:chgData name="Woodsworth, Jordan" userId="bd347cd0-a0ae-4b44-b5d5-67f1214679f5" providerId="ADAL" clId="{58AB2D5F-D6A1-45ED-8DA2-A6C1F2DAB0E1}" dt="2023-06-28T16:04:12.087" v="1233" actId="1076"/>
          <ac:spMkLst>
            <pc:docMk/>
            <pc:sldMk cId="3896571923" sldId="281"/>
            <ac:spMk id="4" creationId="{74C77557-C3CF-98D4-62FA-8F22E5F9383C}"/>
          </ac:spMkLst>
        </pc:spChg>
      </pc:sldChg>
      <pc:sldChg chg="modSp">
        <pc:chgData name="Woodsworth, Jordan" userId="bd347cd0-a0ae-4b44-b5d5-67f1214679f5" providerId="ADAL" clId="{58AB2D5F-D6A1-45ED-8DA2-A6C1F2DAB0E1}" dt="2023-06-28T16:03:45.250" v="1209" actId="20577"/>
        <pc:sldMkLst>
          <pc:docMk/>
          <pc:sldMk cId="132708756" sldId="282"/>
        </pc:sldMkLst>
        <pc:graphicFrameChg chg="mod">
          <ac:chgData name="Woodsworth, Jordan" userId="bd347cd0-a0ae-4b44-b5d5-67f1214679f5" providerId="ADAL" clId="{58AB2D5F-D6A1-45ED-8DA2-A6C1F2DAB0E1}" dt="2023-06-28T16:03:45.250" v="1209" actId="20577"/>
          <ac:graphicFrameMkLst>
            <pc:docMk/>
            <pc:sldMk cId="132708756" sldId="282"/>
            <ac:graphicFrameMk id="5" creationId="{677856C6-A0E2-41FA-4E7B-E450E97E94BB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A597A-5C5C-42A7-98B7-9022BC633BA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9AED77E-D411-49A8-AFE2-2064A92282F2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5404FEAB-F11A-4C11-A617-2064BBF0B51B}" type="parTrans" cxnId="{BF497DA4-357F-4787-AFC4-6BD1FF5DE161}">
      <dgm:prSet/>
      <dgm:spPr/>
      <dgm:t>
        <a:bodyPr/>
        <a:lstStyle/>
        <a:p>
          <a:endParaRPr lang="en-US"/>
        </a:p>
      </dgm:t>
    </dgm:pt>
    <dgm:pt modelId="{4373569B-3E3C-4C9D-B4C7-E78FCEB90801}" type="sibTrans" cxnId="{BF497DA4-357F-4787-AFC4-6BD1FF5DE161}">
      <dgm:prSet/>
      <dgm:spPr/>
      <dgm:t>
        <a:bodyPr/>
        <a:lstStyle/>
        <a:p>
          <a:endParaRPr lang="en-US"/>
        </a:p>
      </dgm:t>
    </dgm:pt>
    <dgm:pt modelId="{7BEC2F95-C250-4B43-821A-235C15EC9CC4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7B16EBDC-1FE1-4AEB-BF1E-7BCEE692D5DB}" type="parTrans" cxnId="{8DEC62B2-4DC3-4EFA-94BF-D264381C3521}">
      <dgm:prSet/>
      <dgm:spPr/>
      <dgm:t>
        <a:bodyPr/>
        <a:lstStyle/>
        <a:p>
          <a:endParaRPr lang="en-US"/>
        </a:p>
      </dgm:t>
    </dgm:pt>
    <dgm:pt modelId="{0A623A0D-6136-42DE-B157-A837538DC9D4}" type="sibTrans" cxnId="{8DEC62B2-4DC3-4EFA-94BF-D264381C3521}">
      <dgm:prSet/>
      <dgm:spPr/>
      <dgm:t>
        <a:bodyPr/>
        <a:lstStyle/>
        <a:p>
          <a:endParaRPr lang="en-US"/>
        </a:p>
      </dgm:t>
    </dgm:pt>
    <dgm:pt modelId="{3CEB4E8B-AB4F-494B-AA15-1D693A4EDE23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A65A7D52-0B09-49F7-98AA-3A2F0F75CA7F}" type="parTrans" cxnId="{E64B7583-75B0-4145-8AE3-DE3367B19C38}">
      <dgm:prSet/>
      <dgm:spPr/>
      <dgm:t>
        <a:bodyPr/>
        <a:lstStyle/>
        <a:p>
          <a:endParaRPr lang="en-US"/>
        </a:p>
      </dgm:t>
    </dgm:pt>
    <dgm:pt modelId="{EE2F64A8-1A78-493B-801F-E51E24884113}" type="sibTrans" cxnId="{E64B7583-75B0-4145-8AE3-DE3367B19C38}">
      <dgm:prSet/>
      <dgm:spPr/>
      <dgm:t>
        <a:bodyPr/>
        <a:lstStyle/>
        <a:p>
          <a:endParaRPr lang="en-US"/>
        </a:p>
      </dgm:t>
    </dgm:pt>
    <dgm:pt modelId="{EA53F93C-EAE9-4A45-802F-5BD6FA96D364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8BF41416-326A-40AA-B5EB-4F19154E48D3}" type="parTrans" cxnId="{8CFC6C88-5ACF-4B41-9A01-F9C977490FEF}">
      <dgm:prSet/>
      <dgm:spPr/>
      <dgm:t>
        <a:bodyPr/>
        <a:lstStyle/>
        <a:p>
          <a:endParaRPr lang="en-US"/>
        </a:p>
      </dgm:t>
    </dgm:pt>
    <dgm:pt modelId="{10B241FE-204D-48BD-A4EC-2E2294827D2A}" type="sibTrans" cxnId="{8CFC6C88-5ACF-4B41-9A01-F9C977490FEF}">
      <dgm:prSet/>
      <dgm:spPr/>
      <dgm:t>
        <a:bodyPr/>
        <a:lstStyle/>
        <a:p>
          <a:endParaRPr lang="en-US"/>
        </a:p>
      </dgm:t>
    </dgm:pt>
    <dgm:pt modelId="{62C5B337-A652-45E1-A35C-958D25AAEC9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75AAFD8-5057-40D7-907D-1CBEFBAD700E}" type="parTrans" cxnId="{C12E9B03-4630-4ACF-B5AD-C6431C408414}">
      <dgm:prSet/>
      <dgm:spPr/>
      <dgm:t>
        <a:bodyPr/>
        <a:lstStyle/>
        <a:p>
          <a:endParaRPr lang="en-US"/>
        </a:p>
      </dgm:t>
    </dgm:pt>
    <dgm:pt modelId="{DB158A85-DA07-44D4-96FD-DDB207129E2F}" type="sibTrans" cxnId="{C12E9B03-4630-4ACF-B5AD-C6431C408414}">
      <dgm:prSet/>
      <dgm:spPr/>
      <dgm:t>
        <a:bodyPr/>
        <a:lstStyle/>
        <a:p>
          <a:endParaRPr lang="en-US"/>
        </a:p>
      </dgm:t>
    </dgm:pt>
    <dgm:pt modelId="{1E875E30-845C-433C-99BE-2606CFD14052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A533CA6F-7999-45C0-A3D6-85A8C4C9BB1B}" type="parTrans" cxnId="{8871E10D-BF11-45ED-9B69-B94A142A1A10}">
      <dgm:prSet/>
      <dgm:spPr/>
      <dgm:t>
        <a:bodyPr/>
        <a:lstStyle/>
        <a:p>
          <a:endParaRPr lang="en-US"/>
        </a:p>
      </dgm:t>
    </dgm:pt>
    <dgm:pt modelId="{893ADA44-D9E1-4796-AC17-62511B07E94D}" type="sibTrans" cxnId="{8871E10D-BF11-45ED-9B69-B94A142A1A10}">
      <dgm:prSet/>
      <dgm:spPr/>
      <dgm:t>
        <a:bodyPr/>
        <a:lstStyle/>
        <a:p>
          <a:endParaRPr lang="en-US"/>
        </a:p>
      </dgm:t>
    </dgm:pt>
    <dgm:pt modelId="{2CAC43BF-077D-49AA-BA1B-2E640D9596BE}" type="pres">
      <dgm:prSet presAssocID="{272A597A-5C5C-42A7-98B7-9022BC633BAE}" presName="root" presStyleCnt="0">
        <dgm:presLayoutVars>
          <dgm:dir/>
          <dgm:resizeHandles val="exact"/>
        </dgm:presLayoutVars>
      </dgm:prSet>
      <dgm:spPr/>
    </dgm:pt>
    <dgm:pt modelId="{53C39D10-5530-4341-8A5E-8019D32C4B8F}" type="pres">
      <dgm:prSet presAssocID="{39AED77E-D411-49A8-AFE2-2064A92282F2}" presName="compNode" presStyleCnt="0"/>
      <dgm:spPr/>
    </dgm:pt>
    <dgm:pt modelId="{B4EF4A03-E5C3-4AE2-91D0-536F608AD3E3}" type="pres">
      <dgm:prSet presAssocID="{39AED77E-D411-49A8-AFE2-2064A92282F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Outline"/>
        </a:ext>
      </dgm:extLst>
    </dgm:pt>
    <dgm:pt modelId="{A7C9BDEE-1B56-49B7-B122-477A2DB1CF8C}" type="pres">
      <dgm:prSet presAssocID="{39AED77E-D411-49A8-AFE2-2064A92282F2}" presName="spaceRect" presStyleCnt="0"/>
      <dgm:spPr/>
    </dgm:pt>
    <dgm:pt modelId="{3E1D5294-02C1-453F-B8DC-8FE1881C9968}" type="pres">
      <dgm:prSet presAssocID="{39AED77E-D411-49A8-AFE2-2064A92282F2}" presName="textRect" presStyleLbl="revTx" presStyleIdx="0" presStyleCnt="6">
        <dgm:presLayoutVars>
          <dgm:chMax val="1"/>
          <dgm:chPref val="1"/>
        </dgm:presLayoutVars>
      </dgm:prSet>
      <dgm:spPr/>
    </dgm:pt>
    <dgm:pt modelId="{0B0156C7-17C4-48B5-85BE-E8FC9039F6AB}" type="pres">
      <dgm:prSet presAssocID="{4373569B-3E3C-4C9D-B4C7-E78FCEB90801}" presName="sibTrans" presStyleCnt="0"/>
      <dgm:spPr/>
    </dgm:pt>
    <dgm:pt modelId="{6F32B0ED-10CD-4BC6-B623-CDCD6DEA6518}" type="pres">
      <dgm:prSet presAssocID="{7BEC2F95-C250-4B43-821A-235C15EC9CC4}" presName="compNode" presStyleCnt="0"/>
      <dgm:spPr/>
    </dgm:pt>
    <dgm:pt modelId="{73261A85-535D-45C6-A3A0-471A8A97909D}" type="pres">
      <dgm:prSet presAssocID="{7BEC2F95-C250-4B43-821A-235C15EC9CC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29E449BD-A560-4566-B867-AD11A2D3CF68}" type="pres">
      <dgm:prSet presAssocID="{7BEC2F95-C250-4B43-821A-235C15EC9CC4}" presName="spaceRect" presStyleCnt="0"/>
      <dgm:spPr/>
    </dgm:pt>
    <dgm:pt modelId="{E2736B8A-B7B8-4DF4-87D3-7356AD83E5CB}" type="pres">
      <dgm:prSet presAssocID="{7BEC2F95-C250-4B43-821A-235C15EC9CC4}" presName="textRect" presStyleLbl="revTx" presStyleIdx="1" presStyleCnt="6">
        <dgm:presLayoutVars>
          <dgm:chMax val="1"/>
          <dgm:chPref val="1"/>
        </dgm:presLayoutVars>
      </dgm:prSet>
      <dgm:spPr/>
    </dgm:pt>
    <dgm:pt modelId="{797F96E5-2EC0-46F5-AD33-B60543A6051E}" type="pres">
      <dgm:prSet presAssocID="{0A623A0D-6136-42DE-B157-A837538DC9D4}" presName="sibTrans" presStyleCnt="0"/>
      <dgm:spPr/>
    </dgm:pt>
    <dgm:pt modelId="{409C2B87-E6CE-4598-99EC-A168AFD21ECF}" type="pres">
      <dgm:prSet presAssocID="{3CEB4E8B-AB4F-494B-AA15-1D693A4EDE23}" presName="compNode" presStyleCnt="0"/>
      <dgm:spPr/>
    </dgm:pt>
    <dgm:pt modelId="{7CF7DAB2-6F21-4F39-89B1-7765F1183088}" type="pres">
      <dgm:prSet presAssocID="{3CEB4E8B-AB4F-494B-AA15-1D693A4EDE2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CBF7644-CB86-4227-9D12-58AD4EC7A195}" type="pres">
      <dgm:prSet presAssocID="{3CEB4E8B-AB4F-494B-AA15-1D693A4EDE23}" presName="spaceRect" presStyleCnt="0"/>
      <dgm:spPr/>
    </dgm:pt>
    <dgm:pt modelId="{505DA6A3-9098-4500-BFC4-CAF20EA94CE7}" type="pres">
      <dgm:prSet presAssocID="{3CEB4E8B-AB4F-494B-AA15-1D693A4EDE23}" presName="textRect" presStyleLbl="revTx" presStyleIdx="2" presStyleCnt="6">
        <dgm:presLayoutVars>
          <dgm:chMax val="1"/>
          <dgm:chPref val="1"/>
        </dgm:presLayoutVars>
      </dgm:prSet>
      <dgm:spPr/>
    </dgm:pt>
    <dgm:pt modelId="{B26F62EC-2265-4B02-8000-876E6E0C6C98}" type="pres">
      <dgm:prSet presAssocID="{EE2F64A8-1A78-493B-801F-E51E24884113}" presName="sibTrans" presStyleCnt="0"/>
      <dgm:spPr/>
    </dgm:pt>
    <dgm:pt modelId="{C5129351-8130-4CA0-90D5-885AF4A0AD41}" type="pres">
      <dgm:prSet presAssocID="{EA53F93C-EAE9-4A45-802F-5BD6FA96D364}" presName="compNode" presStyleCnt="0"/>
      <dgm:spPr/>
    </dgm:pt>
    <dgm:pt modelId="{E4C7C843-24AE-4E82-99DA-908E9138589F}" type="pres">
      <dgm:prSet presAssocID="{EA53F93C-EAE9-4A45-802F-5BD6FA96D36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1EA26B9-E226-4F32-843F-26645E663DDB}" type="pres">
      <dgm:prSet presAssocID="{EA53F93C-EAE9-4A45-802F-5BD6FA96D364}" presName="spaceRect" presStyleCnt="0"/>
      <dgm:spPr/>
    </dgm:pt>
    <dgm:pt modelId="{2C8B3F00-C8D0-4163-8F0C-04B27087D967}" type="pres">
      <dgm:prSet presAssocID="{EA53F93C-EAE9-4A45-802F-5BD6FA96D364}" presName="textRect" presStyleLbl="revTx" presStyleIdx="3" presStyleCnt="6">
        <dgm:presLayoutVars>
          <dgm:chMax val="1"/>
          <dgm:chPref val="1"/>
        </dgm:presLayoutVars>
      </dgm:prSet>
      <dgm:spPr/>
    </dgm:pt>
    <dgm:pt modelId="{E394485F-3F1A-43A8-8EE0-45ECA5748A6B}" type="pres">
      <dgm:prSet presAssocID="{10B241FE-204D-48BD-A4EC-2E2294827D2A}" presName="sibTrans" presStyleCnt="0"/>
      <dgm:spPr/>
    </dgm:pt>
    <dgm:pt modelId="{D3162D60-68D0-41A6-95B5-863EA5D48E01}" type="pres">
      <dgm:prSet presAssocID="{62C5B337-A652-45E1-A35C-958D25AAEC9A}" presName="compNode" presStyleCnt="0"/>
      <dgm:spPr/>
    </dgm:pt>
    <dgm:pt modelId="{F648F98C-4782-4DB0-AF51-42A2A2792630}" type="pres">
      <dgm:prSet presAssocID="{62C5B337-A652-45E1-A35C-958D25AAEC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F1FDB07B-164F-4040-8698-115BDDF9601E}" type="pres">
      <dgm:prSet presAssocID="{62C5B337-A652-45E1-A35C-958D25AAEC9A}" presName="spaceRect" presStyleCnt="0"/>
      <dgm:spPr/>
    </dgm:pt>
    <dgm:pt modelId="{DEF972CD-1969-4FF7-831A-65352C391C98}" type="pres">
      <dgm:prSet presAssocID="{62C5B337-A652-45E1-A35C-958D25AAEC9A}" presName="textRect" presStyleLbl="revTx" presStyleIdx="4" presStyleCnt="6">
        <dgm:presLayoutVars>
          <dgm:chMax val="1"/>
          <dgm:chPref val="1"/>
        </dgm:presLayoutVars>
      </dgm:prSet>
      <dgm:spPr/>
    </dgm:pt>
    <dgm:pt modelId="{3B612214-5F49-4C30-9275-C1A5F408F3AB}" type="pres">
      <dgm:prSet presAssocID="{DB158A85-DA07-44D4-96FD-DDB207129E2F}" presName="sibTrans" presStyleCnt="0"/>
      <dgm:spPr/>
    </dgm:pt>
    <dgm:pt modelId="{45740845-0C9B-495A-A75B-4717DB7AE16E}" type="pres">
      <dgm:prSet presAssocID="{1E875E30-845C-433C-99BE-2606CFD14052}" presName="compNode" presStyleCnt="0"/>
      <dgm:spPr/>
    </dgm:pt>
    <dgm:pt modelId="{B397A782-9BB5-49FE-AC7B-3F32B30621DD}" type="pres">
      <dgm:prSet presAssocID="{1E875E30-845C-433C-99BE-2606CFD1405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F4704CF-E383-4CD8-83C9-CCBD9C80B6FC}" type="pres">
      <dgm:prSet presAssocID="{1E875E30-845C-433C-99BE-2606CFD14052}" presName="spaceRect" presStyleCnt="0"/>
      <dgm:spPr/>
    </dgm:pt>
    <dgm:pt modelId="{CFF40EF6-B643-4A29-812F-587E6D144429}" type="pres">
      <dgm:prSet presAssocID="{1E875E30-845C-433C-99BE-2606CFD1405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12E9B03-4630-4ACF-B5AD-C6431C408414}" srcId="{272A597A-5C5C-42A7-98B7-9022BC633BAE}" destId="{62C5B337-A652-45E1-A35C-958D25AAEC9A}" srcOrd="4" destOrd="0" parTransId="{075AAFD8-5057-40D7-907D-1CBEFBAD700E}" sibTransId="{DB158A85-DA07-44D4-96FD-DDB207129E2F}"/>
    <dgm:cxn modelId="{272BB006-1B79-184E-82F3-F2A9ADA7ED34}" type="presOf" srcId="{7BEC2F95-C250-4B43-821A-235C15EC9CC4}" destId="{E2736B8A-B7B8-4DF4-87D3-7356AD83E5CB}" srcOrd="0" destOrd="0" presId="urn:microsoft.com/office/officeart/2018/2/layout/IconLabelList"/>
    <dgm:cxn modelId="{8871E10D-BF11-45ED-9B69-B94A142A1A10}" srcId="{272A597A-5C5C-42A7-98B7-9022BC633BAE}" destId="{1E875E30-845C-433C-99BE-2606CFD14052}" srcOrd="5" destOrd="0" parTransId="{A533CA6F-7999-45C0-A3D6-85A8C4C9BB1B}" sibTransId="{893ADA44-D9E1-4796-AC17-62511B07E94D}"/>
    <dgm:cxn modelId="{A6A0E321-59E9-A64D-B28B-D071765B2898}" type="presOf" srcId="{3CEB4E8B-AB4F-494B-AA15-1D693A4EDE23}" destId="{505DA6A3-9098-4500-BFC4-CAF20EA94CE7}" srcOrd="0" destOrd="0" presId="urn:microsoft.com/office/officeart/2018/2/layout/IconLabelList"/>
    <dgm:cxn modelId="{4F91F321-5FFF-9A41-B601-498E61449D63}" type="presOf" srcId="{272A597A-5C5C-42A7-98B7-9022BC633BAE}" destId="{2CAC43BF-077D-49AA-BA1B-2E640D9596BE}" srcOrd="0" destOrd="0" presId="urn:microsoft.com/office/officeart/2018/2/layout/IconLabelList"/>
    <dgm:cxn modelId="{E64B7583-75B0-4145-8AE3-DE3367B19C38}" srcId="{272A597A-5C5C-42A7-98B7-9022BC633BAE}" destId="{3CEB4E8B-AB4F-494B-AA15-1D693A4EDE23}" srcOrd="2" destOrd="0" parTransId="{A65A7D52-0B09-49F7-98AA-3A2F0F75CA7F}" sibTransId="{EE2F64A8-1A78-493B-801F-E51E24884113}"/>
    <dgm:cxn modelId="{8CFC6C88-5ACF-4B41-9A01-F9C977490FEF}" srcId="{272A597A-5C5C-42A7-98B7-9022BC633BAE}" destId="{EA53F93C-EAE9-4A45-802F-5BD6FA96D364}" srcOrd="3" destOrd="0" parTransId="{8BF41416-326A-40AA-B5EB-4F19154E48D3}" sibTransId="{10B241FE-204D-48BD-A4EC-2E2294827D2A}"/>
    <dgm:cxn modelId="{CAB6D28F-A5F8-534B-A2E9-6C0DF1116BED}" type="presOf" srcId="{62C5B337-A652-45E1-A35C-958D25AAEC9A}" destId="{DEF972CD-1969-4FF7-831A-65352C391C98}" srcOrd="0" destOrd="0" presId="urn:microsoft.com/office/officeart/2018/2/layout/IconLabelList"/>
    <dgm:cxn modelId="{BF497DA4-357F-4787-AFC4-6BD1FF5DE161}" srcId="{272A597A-5C5C-42A7-98B7-9022BC633BAE}" destId="{39AED77E-D411-49A8-AFE2-2064A92282F2}" srcOrd="0" destOrd="0" parTransId="{5404FEAB-F11A-4C11-A617-2064BBF0B51B}" sibTransId="{4373569B-3E3C-4C9D-B4C7-E78FCEB90801}"/>
    <dgm:cxn modelId="{92306FAD-F4F3-2845-BFEC-860EEB67A544}" type="presOf" srcId="{39AED77E-D411-49A8-AFE2-2064A92282F2}" destId="{3E1D5294-02C1-453F-B8DC-8FE1881C9968}" srcOrd="0" destOrd="0" presId="urn:microsoft.com/office/officeart/2018/2/layout/IconLabelList"/>
    <dgm:cxn modelId="{8DEC62B2-4DC3-4EFA-94BF-D264381C3521}" srcId="{272A597A-5C5C-42A7-98B7-9022BC633BAE}" destId="{7BEC2F95-C250-4B43-821A-235C15EC9CC4}" srcOrd="1" destOrd="0" parTransId="{7B16EBDC-1FE1-4AEB-BF1E-7BCEE692D5DB}" sibTransId="{0A623A0D-6136-42DE-B157-A837538DC9D4}"/>
    <dgm:cxn modelId="{C506A8BE-22A4-784C-9D7B-24C649E8E274}" type="presOf" srcId="{EA53F93C-EAE9-4A45-802F-5BD6FA96D364}" destId="{2C8B3F00-C8D0-4163-8F0C-04B27087D967}" srcOrd="0" destOrd="0" presId="urn:microsoft.com/office/officeart/2018/2/layout/IconLabelList"/>
    <dgm:cxn modelId="{E46176DF-6A57-DE41-80F0-6648921981C9}" type="presOf" srcId="{1E875E30-845C-433C-99BE-2606CFD14052}" destId="{CFF40EF6-B643-4A29-812F-587E6D144429}" srcOrd="0" destOrd="0" presId="urn:microsoft.com/office/officeart/2018/2/layout/IconLabelList"/>
    <dgm:cxn modelId="{71E0AF40-1622-2445-A847-50AE88C1D7E3}" type="presParOf" srcId="{2CAC43BF-077D-49AA-BA1B-2E640D9596BE}" destId="{53C39D10-5530-4341-8A5E-8019D32C4B8F}" srcOrd="0" destOrd="0" presId="urn:microsoft.com/office/officeart/2018/2/layout/IconLabelList"/>
    <dgm:cxn modelId="{1BC16372-F42D-D148-A57E-318FBC4A3959}" type="presParOf" srcId="{53C39D10-5530-4341-8A5E-8019D32C4B8F}" destId="{B4EF4A03-E5C3-4AE2-91D0-536F608AD3E3}" srcOrd="0" destOrd="0" presId="urn:microsoft.com/office/officeart/2018/2/layout/IconLabelList"/>
    <dgm:cxn modelId="{1445D59E-03FC-DD47-B9AE-0B5D349D412F}" type="presParOf" srcId="{53C39D10-5530-4341-8A5E-8019D32C4B8F}" destId="{A7C9BDEE-1B56-49B7-B122-477A2DB1CF8C}" srcOrd="1" destOrd="0" presId="urn:microsoft.com/office/officeart/2018/2/layout/IconLabelList"/>
    <dgm:cxn modelId="{277A9747-A6EF-0A43-9C56-72269562C074}" type="presParOf" srcId="{53C39D10-5530-4341-8A5E-8019D32C4B8F}" destId="{3E1D5294-02C1-453F-B8DC-8FE1881C9968}" srcOrd="2" destOrd="0" presId="urn:microsoft.com/office/officeart/2018/2/layout/IconLabelList"/>
    <dgm:cxn modelId="{8EAD1EAF-9697-8C4C-AC50-A9115035AF6D}" type="presParOf" srcId="{2CAC43BF-077D-49AA-BA1B-2E640D9596BE}" destId="{0B0156C7-17C4-48B5-85BE-E8FC9039F6AB}" srcOrd="1" destOrd="0" presId="urn:microsoft.com/office/officeart/2018/2/layout/IconLabelList"/>
    <dgm:cxn modelId="{2BA256A2-21C6-F547-AA9B-948926EADAA5}" type="presParOf" srcId="{2CAC43BF-077D-49AA-BA1B-2E640D9596BE}" destId="{6F32B0ED-10CD-4BC6-B623-CDCD6DEA6518}" srcOrd="2" destOrd="0" presId="urn:microsoft.com/office/officeart/2018/2/layout/IconLabelList"/>
    <dgm:cxn modelId="{5BDF2C8A-7973-074D-AE9B-F0D55863EA5C}" type="presParOf" srcId="{6F32B0ED-10CD-4BC6-B623-CDCD6DEA6518}" destId="{73261A85-535D-45C6-A3A0-471A8A97909D}" srcOrd="0" destOrd="0" presId="urn:microsoft.com/office/officeart/2018/2/layout/IconLabelList"/>
    <dgm:cxn modelId="{E7BB31E4-61D1-CB40-BD4A-808896077EC6}" type="presParOf" srcId="{6F32B0ED-10CD-4BC6-B623-CDCD6DEA6518}" destId="{29E449BD-A560-4566-B867-AD11A2D3CF68}" srcOrd="1" destOrd="0" presId="urn:microsoft.com/office/officeart/2018/2/layout/IconLabelList"/>
    <dgm:cxn modelId="{1CA03C73-3944-6F41-8E3E-F96E4FFCFF62}" type="presParOf" srcId="{6F32B0ED-10CD-4BC6-B623-CDCD6DEA6518}" destId="{E2736B8A-B7B8-4DF4-87D3-7356AD83E5CB}" srcOrd="2" destOrd="0" presId="urn:microsoft.com/office/officeart/2018/2/layout/IconLabelList"/>
    <dgm:cxn modelId="{B1177864-C9C8-FC4E-8F0E-F099FB27AFDF}" type="presParOf" srcId="{2CAC43BF-077D-49AA-BA1B-2E640D9596BE}" destId="{797F96E5-2EC0-46F5-AD33-B60543A6051E}" srcOrd="3" destOrd="0" presId="urn:microsoft.com/office/officeart/2018/2/layout/IconLabelList"/>
    <dgm:cxn modelId="{9FAA5E60-2C92-174E-951B-F7B825F51819}" type="presParOf" srcId="{2CAC43BF-077D-49AA-BA1B-2E640D9596BE}" destId="{409C2B87-E6CE-4598-99EC-A168AFD21ECF}" srcOrd="4" destOrd="0" presId="urn:microsoft.com/office/officeart/2018/2/layout/IconLabelList"/>
    <dgm:cxn modelId="{ACDEACB5-B3D2-AD49-8A9F-6574727F6A5A}" type="presParOf" srcId="{409C2B87-E6CE-4598-99EC-A168AFD21ECF}" destId="{7CF7DAB2-6F21-4F39-89B1-7765F1183088}" srcOrd="0" destOrd="0" presId="urn:microsoft.com/office/officeart/2018/2/layout/IconLabelList"/>
    <dgm:cxn modelId="{88520CFD-6259-794E-BB57-F60CDD14A817}" type="presParOf" srcId="{409C2B87-E6CE-4598-99EC-A168AFD21ECF}" destId="{DCBF7644-CB86-4227-9D12-58AD4EC7A195}" srcOrd="1" destOrd="0" presId="urn:microsoft.com/office/officeart/2018/2/layout/IconLabelList"/>
    <dgm:cxn modelId="{167BD133-E920-8D41-AC08-559F0A163A37}" type="presParOf" srcId="{409C2B87-E6CE-4598-99EC-A168AFD21ECF}" destId="{505DA6A3-9098-4500-BFC4-CAF20EA94CE7}" srcOrd="2" destOrd="0" presId="urn:microsoft.com/office/officeart/2018/2/layout/IconLabelList"/>
    <dgm:cxn modelId="{8677BBCB-1BA9-1845-BD27-A7F70BE506A1}" type="presParOf" srcId="{2CAC43BF-077D-49AA-BA1B-2E640D9596BE}" destId="{B26F62EC-2265-4B02-8000-876E6E0C6C98}" srcOrd="5" destOrd="0" presId="urn:microsoft.com/office/officeart/2018/2/layout/IconLabelList"/>
    <dgm:cxn modelId="{025E1FD6-87AD-024A-9F90-1A9ABDB6D214}" type="presParOf" srcId="{2CAC43BF-077D-49AA-BA1B-2E640D9596BE}" destId="{C5129351-8130-4CA0-90D5-885AF4A0AD41}" srcOrd="6" destOrd="0" presId="urn:microsoft.com/office/officeart/2018/2/layout/IconLabelList"/>
    <dgm:cxn modelId="{E9DA070F-4623-B440-B351-1893F7C6CA8E}" type="presParOf" srcId="{C5129351-8130-4CA0-90D5-885AF4A0AD41}" destId="{E4C7C843-24AE-4E82-99DA-908E9138589F}" srcOrd="0" destOrd="0" presId="urn:microsoft.com/office/officeart/2018/2/layout/IconLabelList"/>
    <dgm:cxn modelId="{633F6307-1AFE-BA44-989E-B11CB6E4C96F}" type="presParOf" srcId="{C5129351-8130-4CA0-90D5-885AF4A0AD41}" destId="{41EA26B9-E226-4F32-843F-26645E663DDB}" srcOrd="1" destOrd="0" presId="urn:microsoft.com/office/officeart/2018/2/layout/IconLabelList"/>
    <dgm:cxn modelId="{0B9725BC-113F-814E-9437-DB5E757265ED}" type="presParOf" srcId="{C5129351-8130-4CA0-90D5-885AF4A0AD41}" destId="{2C8B3F00-C8D0-4163-8F0C-04B27087D967}" srcOrd="2" destOrd="0" presId="urn:microsoft.com/office/officeart/2018/2/layout/IconLabelList"/>
    <dgm:cxn modelId="{9D92E486-D0BF-6542-B5EF-BC779A3BA059}" type="presParOf" srcId="{2CAC43BF-077D-49AA-BA1B-2E640D9596BE}" destId="{E394485F-3F1A-43A8-8EE0-45ECA5748A6B}" srcOrd="7" destOrd="0" presId="urn:microsoft.com/office/officeart/2018/2/layout/IconLabelList"/>
    <dgm:cxn modelId="{CCD47FD8-792F-6848-9708-C569E62C527B}" type="presParOf" srcId="{2CAC43BF-077D-49AA-BA1B-2E640D9596BE}" destId="{D3162D60-68D0-41A6-95B5-863EA5D48E01}" srcOrd="8" destOrd="0" presId="urn:microsoft.com/office/officeart/2018/2/layout/IconLabelList"/>
    <dgm:cxn modelId="{5621AC67-BA8F-F947-87DD-EFDF3DCBC1FE}" type="presParOf" srcId="{D3162D60-68D0-41A6-95B5-863EA5D48E01}" destId="{F648F98C-4782-4DB0-AF51-42A2A2792630}" srcOrd="0" destOrd="0" presId="urn:microsoft.com/office/officeart/2018/2/layout/IconLabelList"/>
    <dgm:cxn modelId="{10B82481-A332-814F-8958-332785BF82D9}" type="presParOf" srcId="{D3162D60-68D0-41A6-95B5-863EA5D48E01}" destId="{F1FDB07B-164F-4040-8698-115BDDF9601E}" srcOrd="1" destOrd="0" presId="urn:microsoft.com/office/officeart/2018/2/layout/IconLabelList"/>
    <dgm:cxn modelId="{8065260A-D10A-EA41-815C-BA8D573F5987}" type="presParOf" srcId="{D3162D60-68D0-41A6-95B5-863EA5D48E01}" destId="{DEF972CD-1969-4FF7-831A-65352C391C98}" srcOrd="2" destOrd="0" presId="urn:microsoft.com/office/officeart/2018/2/layout/IconLabelList"/>
    <dgm:cxn modelId="{0D2812D9-BA43-B441-BE4A-0C6D41F5870E}" type="presParOf" srcId="{2CAC43BF-077D-49AA-BA1B-2E640D9596BE}" destId="{3B612214-5F49-4C30-9275-C1A5F408F3AB}" srcOrd="9" destOrd="0" presId="urn:microsoft.com/office/officeart/2018/2/layout/IconLabelList"/>
    <dgm:cxn modelId="{3985C56C-D712-2B40-A9DA-5D40934D0C97}" type="presParOf" srcId="{2CAC43BF-077D-49AA-BA1B-2E640D9596BE}" destId="{45740845-0C9B-495A-A75B-4717DB7AE16E}" srcOrd="10" destOrd="0" presId="urn:microsoft.com/office/officeart/2018/2/layout/IconLabelList"/>
    <dgm:cxn modelId="{D715E4EB-C3CB-E245-B94E-10C4F193EA08}" type="presParOf" srcId="{45740845-0C9B-495A-A75B-4717DB7AE16E}" destId="{B397A782-9BB5-49FE-AC7B-3F32B30621DD}" srcOrd="0" destOrd="0" presId="urn:microsoft.com/office/officeart/2018/2/layout/IconLabelList"/>
    <dgm:cxn modelId="{5F7D4CEF-DF46-2B4A-8EAF-7966BE92CF67}" type="presParOf" srcId="{45740845-0C9B-495A-A75B-4717DB7AE16E}" destId="{EF4704CF-E383-4CD8-83C9-CCBD9C80B6FC}" srcOrd="1" destOrd="0" presId="urn:microsoft.com/office/officeart/2018/2/layout/IconLabelList"/>
    <dgm:cxn modelId="{95454A18-E846-7948-B1D8-7EE2C5953487}" type="presParOf" srcId="{45740845-0C9B-495A-A75B-4717DB7AE16E}" destId="{CFF40EF6-B643-4A29-812F-587E6D14442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BBF54-4995-4951-A150-DC489D96BA1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01FF22CC-3BBA-40D2-87E8-2634FF8E06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Laughter</a:t>
          </a:r>
        </a:p>
      </dgm:t>
    </dgm:pt>
    <dgm:pt modelId="{FC5FF504-A438-4C8C-9C2F-B35AC5F8E0BE}" type="parTrans" cxnId="{DE8BE2C2-F05E-40A4-A990-81D4C903A047}">
      <dgm:prSet/>
      <dgm:spPr/>
      <dgm:t>
        <a:bodyPr/>
        <a:lstStyle/>
        <a:p>
          <a:endParaRPr lang="en-US"/>
        </a:p>
      </dgm:t>
    </dgm:pt>
    <dgm:pt modelId="{455426A0-3DC3-486F-8972-DFF088D4422A}" type="sibTrans" cxnId="{DE8BE2C2-F05E-40A4-A990-81D4C903A047}">
      <dgm:prSet/>
      <dgm:spPr/>
      <dgm:t>
        <a:bodyPr/>
        <a:lstStyle/>
        <a:p>
          <a:endParaRPr lang="en-US"/>
        </a:p>
      </dgm:t>
    </dgm:pt>
    <dgm:pt modelId="{3218B87A-0EC9-46DB-86CD-7F9DF03BF6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Talking about our feelings, constructive and respectful communication</a:t>
          </a:r>
        </a:p>
      </dgm:t>
    </dgm:pt>
    <dgm:pt modelId="{FF970253-53E4-4B94-8406-C3D2BE332823}" type="parTrans" cxnId="{3F55A1E6-D15B-453E-9054-40296419B74A}">
      <dgm:prSet/>
      <dgm:spPr/>
      <dgm:t>
        <a:bodyPr/>
        <a:lstStyle/>
        <a:p>
          <a:endParaRPr lang="en-US"/>
        </a:p>
      </dgm:t>
    </dgm:pt>
    <dgm:pt modelId="{D956113E-85FD-43FA-A6DC-6ECEA65E995C}" type="sibTrans" cxnId="{3F55A1E6-D15B-453E-9054-40296419B74A}">
      <dgm:prSet/>
      <dgm:spPr/>
      <dgm:t>
        <a:bodyPr/>
        <a:lstStyle/>
        <a:p>
          <a:endParaRPr lang="en-US"/>
        </a:p>
      </dgm:t>
    </dgm:pt>
    <dgm:pt modelId="{AB4EADA5-CE34-4278-BB25-941AB05CD4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Birds chirping / nature sounds</a:t>
          </a:r>
        </a:p>
      </dgm:t>
    </dgm:pt>
    <dgm:pt modelId="{14F018DD-4EE6-4F55-98C5-6DA09A12B776}" type="parTrans" cxnId="{7F476D6F-5EF4-4DB4-9A37-B094D40A1127}">
      <dgm:prSet/>
      <dgm:spPr/>
      <dgm:t>
        <a:bodyPr/>
        <a:lstStyle/>
        <a:p>
          <a:endParaRPr lang="en-US"/>
        </a:p>
      </dgm:t>
    </dgm:pt>
    <dgm:pt modelId="{992E8E88-9FB7-481C-9073-667B4E216DEC}" type="sibTrans" cxnId="{7F476D6F-5EF4-4DB4-9A37-B094D40A1127}">
      <dgm:prSet/>
      <dgm:spPr/>
      <dgm:t>
        <a:bodyPr/>
        <a:lstStyle/>
        <a:p>
          <a:endParaRPr lang="en-US"/>
        </a:p>
      </dgm:t>
    </dgm:pt>
    <dgm:pt modelId="{C14FE19C-1399-46E9-80E7-479277003B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Music</a:t>
          </a:r>
        </a:p>
      </dgm:t>
    </dgm:pt>
    <dgm:pt modelId="{7C91A9BC-B8AD-4505-A514-906C13DF9990}" type="parTrans" cxnId="{1A8FF08E-CA1E-4AFB-B279-329BEFC02056}">
      <dgm:prSet/>
      <dgm:spPr/>
      <dgm:t>
        <a:bodyPr/>
        <a:lstStyle/>
        <a:p>
          <a:endParaRPr lang="en-US"/>
        </a:p>
      </dgm:t>
    </dgm:pt>
    <dgm:pt modelId="{EAA43B25-1457-4748-AA36-8F336CA44A5A}" type="sibTrans" cxnId="{1A8FF08E-CA1E-4AFB-B279-329BEFC02056}">
      <dgm:prSet/>
      <dgm:spPr/>
      <dgm:t>
        <a:bodyPr/>
        <a:lstStyle/>
        <a:p>
          <a:endParaRPr lang="en-US"/>
        </a:p>
      </dgm:t>
    </dgm:pt>
    <dgm:pt modelId="{65FAB069-352C-4A18-8378-FECDF518C92A}" type="pres">
      <dgm:prSet presAssocID="{3FCBBF54-4995-4951-A150-DC489D96BA1A}" presName="root" presStyleCnt="0">
        <dgm:presLayoutVars>
          <dgm:dir/>
          <dgm:resizeHandles val="exact"/>
        </dgm:presLayoutVars>
      </dgm:prSet>
      <dgm:spPr/>
    </dgm:pt>
    <dgm:pt modelId="{E10E9EDA-64EB-4C4B-8B30-607A78E55913}" type="pres">
      <dgm:prSet presAssocID="{01FF22CC-3BBA-40D2-87E8-2634FF8E06B0}" presName="compNode" presStyleCnt="0"/>
      <dgm:spPr/>
    </dgm:pt>
    <dgm:pt modelId="{C3E4329B-B30F-40AB-B0CC-E2FCB61B9720}" type="pres">
      <dgm:prSet presAssocID="{01FF22CC-3BBA-40D2-87E8-2634FF8E06B0}" presName="bgRect" presStyleLbl="bgShp" presStyleIdx="0" presStyleCnt="4"/>
      <dgm:spPr/>
    </dgm:pt>
    <dgm:pt modelId="{6B7BFC8F-EE6B-4ED0-8B2B-AB890052641D}" type="pres">
      <dgm:prSet presAssocID="{01FF22CC-3BBA-40D2-87E8-2634FF8E06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7FBA2C3B-50B0-4778-9F91-8A870538DCCB}" type="pres">
      <dgm:prSet presAssocID="{01FF22CC-3BBA-40D2-87E8-2634FF8E06B0}" presName="spaceRect" presStyleCnt="0"/>
      <dgm:spPr/>
    </dgm:pt>
    <dgm:pt modelId="{8BC9E162-1EE1-424F-8A81-D3B2C6FB6456}" type="pres">
      <dgm:prSet presAssocID="{01FF22CC-3BBA-40D2-87E8-2634FF8E06B0}" presName="parTx" presStyleLbl="revTx" presStyleIdx="0" presStyleCnt="4">
        <dgm:presLayoutVars>
          <dgm:chMax val="0"/>
          <dgm:chPref val="0"/>
        </dgm:presLayoutVars>
      </dgm:prSet>
      <dgm:spPr/>
    </dgm:pt>
    <dgm:pt modelId="{2EDF01A8-FD3C-4D24-A30E-80E19643F760}" type="pres">
      <dgm:prSet presAssocID="{455426A0-3DC3-486F-8972-DFF088D4422A}" presName="sibTrans" presStyleCnt="0"/>
      <dgm:spPr/>
    </dgm:pt>
    <dgm:pt modelId="{D4E18D50-5F1D-451E-9263-94C9908EFC95}" type="pres">
      <dgm:prSet presAssocID="{3218B87A-0EC9-46DB-86CD-7F9DF03BF639}" presName="compNode" presStyleCnt="0"/>
      <dgm:spPr/>
    </dgm:pt>
    <dgm:pt modelId="{7C107CE1-C8E6-43EB-B2D3-604BA928E87A}" type="pres">
      <dgm:prSet presAssocID="{3218B87A-0EC9-46DB-86CD-7F9DF03BF639}" presName="bgRect" presStyleLbl="bgShp" presStyleIdx="1" presStyleCnt="4"/>
      <dgm:spPr/>
    </dgm:pt>
    <dgm:pt modelId="{892721A4-75B6-4F3E-9544-27A24254F67D}" type="pres">
      <dgm:prSet presAssocID="{3218B87A-0EC9-46DB-86CD-7F9DF03BF63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704B853C-CF0A-4533-A4B5-CCDD4DD999D7}" type="pres">
      <dgm:prSet presAssocID="{3218B87A-0EC9-46DB-86CD-7F9DF03BF639}" presName="spaceRect" presStyleCnt="0"/>
      <dgm:spPr/>
    </dgm:pt>
    <dgm:pt modelId="{482FAD0C-2C42-4A6B-8116-B90FEA135EA6}" type="pres">
      <dgm:prSet presAssocID="{3218B87A-0EC9-46DB-86CD-7F9DF03BF639}" presName="parTx" presStyleLbl="revTx" presStyleIdx="1" presStyleCnt="4">
        <dgm:presLayoutVars>
          <dgm:chMax val="0"/>
          <dgm:chPref val="0"/>
        </dgm:presLayoutVars>
      </dgm:prSet>
      <dgm:spPr/>
    </dgm:pt>
    <dgm:pt modelId="{E76A114F-F4ED-429C-B8E9-DE0D1B6C2EBE}" type="pres">
      <dgm:prSet presAssocID="{D956113E-85FD-43FA-A6DC-6ECEA65E995C}" presName="sibTrans" presStyleCnt="0"/>
      <dgm:spPr/>
    </dgm:pt>
    <dgm:pt modelId="{DAD8F35F-3578-45AA-A1A5-3A8B97BA504D}" type="pres">
      <dgm:prSet presAssocID="{AB4EADA5-CE34-4278-BB25-941AB05CD4BE}" presName="compNode" presStyleCnt="0"/>
      <dgm:spPr/>
    </dgm:pt>
    <dgm:pt modelId="{2CAD8AFC-6548-43C7-B9D9-68533888B407}" type="pres">
      <dgm:prSet presAssocID="{AB4EADA5-CE34-4278-BB25-941AB05CD4BE}" presName="bgRect" presStyleLbl="bgShp" presStyleIdx="2" presStyleCnt="4"/>
      <dgm:spPr/>
    </dgm:pt>
    <dgm:pt modelId="{8C053156-4E1C-4FDA-8664-52B5D3B9DDC3}" type="pres">
      <dgm:prSet presAssocID="{AB4EADA5-CE34-4278-BB25-941AB05CD4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wl"/>
        </a:ext>
      </dgm:extLst>
    </dgm:pt>
    <dgm:pt modelId="{03508462-F9AA-484B-9F72-9B0A986CCBDF}" type="pres">
      <dgm:prSet presAssocID="{AB4EADA5-CE34-4278-BB25-941AB05CD4BE}" presName="spaceRect" presStyleCnt="0"/>
      <dgm:spPr/>
    </dgm:pt>
    <dgm:pt modelId="{F86144A2-3A75-4CAF-91AA-7E472BD65ECD}" type="pres">
      <dgm:prSet presAssocID="{AB4EADA5-CE34-4278-BB25-941AB05CD4BE}" presName="parTx" presStyleLbl="revTx" presStyleIdx="2" presStyleCnt="4">
        <dgm:presLayoutVars>
          <dgm:chMax val="0"/>
          <dgm:chPref val="0"/>
        </dgm:presLayoutVars>
      </dgm:prSet>
      <dgm:spPr/>
    </dgm:pt>
    <dgm:pt modelId="{6FF8A77A-B5B7-4624-B015-3C624EADD3CA}" type="pres">
      <dgm:prSet presAssocID="{992E8E88-9FB7-481C-9073-667B4E216DEC}" presName="sibTrans" presStyleCnt="0"/>
      <dgm:spPr/>
    </dgm:pt>
    <dgm:pt modelId="{86F4815C-6AC5-4BE2-AD9C-645F50AC55C2}" type="pres">
      <dgm:prSet presAssocID="{C14FE19C-1399-46E9-80E7-479277003B61}" presName="compNode" presStyleCnt="0"/>
      <dgm:spPr/>
    </dgm:pt>
    <dgm:pt modelId="{DB6B68A5-706A-4E9C-B68A-C4AB6A9AB113}" type="pres">
      <dgm:prSet presAssocID="{C14FE19C-1399-46E9-80E7-479277003B61}" presName="bgRect" presStyleLbl="bgShp" presStyleIdx="3" presStyleCnt="4"/>
      <dgm:spPr/>
    </dgm:pt>
    <dgm:pt modelId="{EF94B17B-3DF3-40E4-A2D2-3D1A21D311A7}" type="pres">
      <dgm:prSet presAssocID="{C14FE19C-1399-46E9-80E7-479277003B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637FA67E-D660-4AFD-9456-B57986D43F9A}" type="pres">
      <dgm:prSet presAssocID="{C14FE19C-1399-46E9-80E7-479277003B61}" presName="spaceRect" presStyleCnt="0"/>
      <dgm:spPr/>
    </dgm:pt>
    <dgm:pt modelId="{1171AEE0-D9D4-4496-BD7C-5F62FFABE109}" type="pres">
      <dgm:prSet presAssocID="{C14FE19C-1399-46E9-80E7-479277003B6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8F5EC0D-AA91-BF42-A4B3-53D050AC9CCC}" type="presOf" srcId="{3218B87A-0EC9-46DB-86CD-7F9DF03BF639}" destId="{482FAD0C-2C42-4A6B-8116-B90FEA135EA6}" srcOrd="0" destOrd="0" presId="urn:microsoft.com/office/officeart/2018/2/layout/IconVerticalSolidList"/>
    <dgm:cxn modelId="{7F476D6F-5EF4-4DB4-9A37-B094D40A1127}" srcId="{3FCBBF54-4995-4951-A150-DC489D96BA1A}" destId="{AB4EADA5-CE34-4278-BB25-941AB05CD4BE}" srcOrd="2" destOrd="0" parTransId="{14F018DD-4EE6-4F55-98C5-6DA09A12B776}" sibTransId="{992E8E88-9FB7-481C-9073-667B4E216DEC}"/>
    <dgm:cxn modelId="{1A8FF08E-CA1E-4AFB-B279-329BEFC02056}" srcId="{3FCBBF54-4995-4951-A150-DC489D96BA1A}" destId="{C14FE19C-1399-46E9-80E7-479277003B61}" srcOrd="3" destOrd="0" parTransId="{7C91A9BC-B8AD-4505-A514-906C13DF9990}" sibTransId="{EAA43B25-1457-4748-AA36-8F336CA44A5A}"/>
    <dgm:cxn modelId="{2F5B59AE-B45D-874B-B63C-A81E8FE4AF3E}" type="presOf" srcId="{3FCBBF54-4995-4951-A150-DC489D96BA1A}" destId="{65FAB069-352C-4A18-8378-FECDF518C92A}" srcOrd="0" destOrd="0" presId="urn:microsoft.com/office/officeart/2018/2/layout/IconVerticalSolidList"/>
    <dgm:cxn modelId="{993822B9-2EA8-024F-8E65-E7CF4A77B778}" type="presOf" srcId="{C14FE19C-1399-46E9-80E7-479277003B61}" destId="{1171AEE0-D9D4-4496-BD7C-5F62FFABE109}" srcOrd="0" destOrd="0" presId="urn:microsoft.com/office/officeart/2018/2/layout/IconVerticalSolidList"/>
    <dgm:cxn modelId="{DE8BE2C2-F05E-40A4-A990-81D4C903A047}" srcId="{3FCBBF54-4995-4951-A150-DC489D96BA1A}" destId="{01FF22CC-3BBA-40D2-87E8-2634FF8E06B0}" srcOrd="0" destOrd="0" parTransId="{FC5FF504-A438-4C8C-9C2F-B35AC5F8E0BE}" sibTransId="{455426A0-3DC3-486F-8972-DFF088D4422A}"/>
    <dgm:cxn modelId="{409E2CC7-D324-4241-A180-8E95ABC5697C}" type="presOf" srcId="{AB4EADA5-CE34-4278-BB25-941AB05CD4BE}" destId="{F86144A2-3A75-4CAF-91AA-7E472BD65ECD}" srcOrd="0" destOrd="0" presId="urn:microsoft.com/office/officeart/2018/2/layout/IconVerticalSolidList"/>
    <dgm:cxn modelId="{3F55A1E6-D15B-453E-9054-40296419B74A}" srcId="{3FCBBF54-4995-4951-A150-DC489D96BA1A}" destId="{3218B87A-0EC9-46DB-86CD-7F9DF03BF639}" srcOrd="1" destOrd="0" parTransId="{FF970253-53E4-4B94-8406-C3D2BE332823}" sibTransId="{D956113E-85FD-43FA-A6DC-6ECEA65E995C}"/>
    <dgm:cxn modelId="{D42CD0EA-C483-AE4E-A70D-FC3D7778C259}" type="presOf" srcId="{01FF22CC-3BBA-40D2-87E8-2634FF8E06B0}" destId="{8BC9E162-1EE1-424F-8A81-D3B2C6FB6456}" srcOrd="0" destOrd="0" presId="urn:microsoft.com/office/officeart/2018/2/layout/IconVerticalSolidList"/>
    <dgm:cxn modelId="{1E2B8154-239D-1D41-B60A-C6337E8F9BF7}" type="presParOf" srcId="{65FAB069-352C-4A18-8378-FECDF518C92A}" destId="{E10E9EDA-64EB-4C4B-8B30-607A78E55913}" srcOrd="0" destOrd="0" presId="urn:microsoft.com/office/officeart/2018/2/layout/IconVerticalSolidList"/>
    <dgm:cxn modelId="{970D365A-C87A-0342-AB07-E7F0FC22C90D}" type="presParOf" srcId="{E10E9EDA-64EB-4C4B-8B30-607A78E55913}" destId="{C3E4329B-B30F-40AB-B0CC-E2FCB61B9720}" srcOrd="0" destOrd="0" presId="urn:microsoft.com/office/officeart/2018/2/layout/IconVerticalSolidList"/>
    <dgm:cxn modelId="{FD458442-BFEB-BD4F-AA0A-528058C85A6A}" type="presParOf" srcId="{E10E9EDA-64EB-4C4B-8B30-607A78E55913}" destId="{6B7BFC8F-EE6B-4ED0-8B2B-AB890052641D}" srcOrd="1" destOrd="0" presId="urn:microsoft.com/office/officeart/2018/2/layout/IconVerticalSolidList"/>
    <dgm:cxn modelId="{66D18328-7046-B847-92DF-D31B69F8409D}" type="presParOf" srcId="{E10E9EDA-64EB-4C4B-8B30-607A78E55913}" destId="{7FBA2C3B-50B0-4778-9F91-8A870538DCCB}" srcOrd="2" destOrd="0" presId="urn:microsoft.com/office/officeart/2018/2/layout/IconVerticalSolidList"/>
    <dgm:cxn modelId="{650A25D9-FC6A-FB4A-9B9D-F639D073996E}" type="presParOf" srcId="{E10E9EDA-64EB-4C4B-8B30-607A78E55913}" destId="{8BC9E162-1EE1-424F-8A81-D3B2C6FB6456}" srcOrd="3" destOrd="0" presId="urn:microsoft.com/office/officeart/2018/2/layout/IconVerticalSolidList"/>
    <dgm:cxn modelId="{87E5B608-C0DD-584B-AFB3-89B1A8C3EB25}" type="presParOf" srcId="{65FAB069-352C-4A18-8378-FECDF518C92A}" destId="{2EDF01A8-FD3C-4D24-A30E-80E19643F760}" srcOrd="1" destOrd="0" presId="urn:microsoft.com/office/officeart/2018/2/layout/IconVerticalSolidList"/>
    <dgm:cxn modelId="{86394822-47F0-C34E-B657-323F58F323FE}" type="presParOf" srcId="{65FAB069-352C-4A18-8378-FECDF518C92A}" destId="{D4E18D50-5F1D-451E-9263-94C9908EFC95}" srcOrd="2" destOrd="0" presId="urn:microsoft.com/office/officeart/2018/2/layout/IconVerticalSolidList"/>
    <dgm:cxn modelId="{AD12A3E7-2C1A-1A40-A100-699E1C0D0D3B}" type="presParOf" srcId="{D4E18D50-5F1D-451E-9263-94C9908EFC95}" destId="{7C107CE1-C8E6-43EB-B2D3-604BA928E87A}" srcOrd="0" destOrd="0" presId="urn:microsoft.com/office/officeart/2018/2/layout/IconVerticalSolidList"/>
    <dgm:cxn modelId="{E5B98916-80DC-914E-BD3A-F5B8DFC2D7C8}" type="presParOf" srcId="{D4E18D50-5F1D-451E-9263-94C9908EFC95}" destId="{892721A4-75B6-4F3E-9544-27A24254F67D}" srcOrd="1" destOrd="0" presId="urn:microsoft.com/office/officeart/2018/2/layout/IconVerticalSolidList"/>
    <dgm:cxn modelId="{0277AD74-3B0C-D840-A046-76D0083AA850}" type="presParOf" srcId="{D4E18D50-5F1D-451E-9263-94C9908EFC95}" destId="{704B853C-CF0A-4533-A4B5-CCDD4DD999D7}" srcOrd="2" destOrd="0" presId="urn:microsoft.com/office/officeart/2018/2/layout/IconVerticalSolidList"/>
    <dgm:cxn modelId="{B29279CC-AB1F-6B45-8071-4379D6D38B48}" type="presParOf" srcId="{D4E18D50-5F1D-451E-9263-94C9908EFC95}" destId="{482FAD0C-2C42-4A6B-8116-B90FEA135EA6}" srcOrd="3" destOrd="0" presId="urn:microsoft.com/office/officeart/2018/2/layout/IconVerticalSolidList"/>
    <dgm:cxn modelId="{E7345E75-4C62-4645-91D6-D9060A8E5E5A}" type="presParOf" srcId="{65FAB069-352C-4A18-8378-FECDF518C92A}" destId="{E76A114F-F4ED-429C-B8E9-DE0D1B6C2EBE}" srcOrd="3" destOrd="0" presId="urn:microsoft.com/office/officeart/2018/2/layout/IconVerticalSolidList"/>
    <dgm:cxn modelId="{24C6B4FA-5F9B-2B45-9E2D-039685432632}" type="presParOf" srcId="{65FAB069-352C-4A18-8378-FECDF518C92A}" destId="{DAD8F35F-3578-45AA-A1A5-3A8B97BA504D}" srcOrd="4" destOrd="0" presId="urn:microsoft.com/office/officeart/2018/2/layout/IconVerticalSolidList"/>
    <dgm:cxn modelId="{5A42C1F8-988C-6743-BBBF-2DD0036E5676}" type="presParOf" srcId="{DAD8F35F-3578-45AA-A1A5-3A8B97BA504D}" destId="{2CAD8AFC-6548-43C7-B9D9-68533888B407}" srcOrd="0" destOrd="0" presId="urn:microsoft.com/office/officeart/2018/2/layout/IconVerticalSolidList"/>
    <dgm:cxn modelId="{B47933BD-4A80-E64B-B457-FE705FFC3AB9}" type="presParOf" srcId="{DAD8F35F-3578-45AA-A1A5-3A8B97BA504D}" destId="{8C053156-4E1C-4FDA-8664-52B5D3B9DDC3}" srcOrd="1" destOrd="0" presId="urn:microsoft.com/office/officeart/2018/2/layout/IconVerticalSolidList"/>
    <dgm:cxn modelId="{73ACE0A0-40D1-164F-92BC-FB27FF6CEBA2}" type="presParOf" srcId="{DAD8F35F-3578-45AA-A1A5-3A8B97BA504D}" destId="{03508462-F9AA-484B-9F72-9B0A986CCBDF}" srcOrd="2" destOrd="0" presId="urn:microsoft.com/office/officeart/2018/2/layout/IconVerticalSolidList"/>
    <dgm:cxn modelId="{1A1D2D4E-022F-5742-899E-457F47FF9C53}" type="presParOf" srcId="{DAD8F35F-3578-45AA-A1A5-3A8B97BA504D}" destId="{F86144A2-3A75-4CAF-91AA-7E472BD65ECD}" srcOrd="3" destOrd="0" presId="urn:microsoft.com/office/officeart/2018/2/layout/IconVerticalSolidList"/>
    <dgm:cxn modelId="{85839FEC-3E4D-F24B-B1AC-D33D506135CF}" type="presParOf" srcId="{65FAB069-352C-4A18-8378-FECDF518C92A}" destId="{6FF8A77A-B5B7-4624-B015-3C624EADD3CA}" srcOrd="5" destOrd="0" presId="urn:microsoft.com/office/officeart/2018/2/layout/IconVerticalSolidList"/>
    <dgm:cxn modelId="{751F1FFD-7E9A-ED41-AE88-10CF18B4016C}" type="presParOf" srcId="{65FAB069-352C-4A18-8378-FECDF518C92A}" destId="{86F4815C-6AC5-4BE2-AD9C-645F50AC55C2}" srcOrd="6" destOrd="0" presId="urn:microsoft.com/office/officeart/2018/2/layout/IconVerticalSolidList"/>
    <dgm:cxn modelId="{3FF3D185-1B01-BA41-8E57-FA4008E6A73D}" type="presParOf" srcId="{86F4815C-6AC5-4BE2-AD9C-645F50AC55C2}" destId="{DB6B68A5-706A-4E9C-B68A-C4AB6A9AB113}" srcOrd="0" destOrd="0" presId="urn:microsoft.com/office/officeart/2018/2/layout/IconVerticalSolidList"/>
    <dgm:cxn modelId="{0A64019C-388A-0842-AFED-D0800BA80338}" type="presParOf" srcId="{86F4815C-6AC5-4BE2-AD9C-645F50AC55C2}" destId="{EF94B17B-3DF3-40E4-A2D2-3D1A21D311A7}" srcOrd="1" destOrd="0" presId="urn:microsoft.com/office/officeart/2018/2/layout/IconVerticalSolidList"/>
    <dgm:cxn modelId="{E02F1F57-B58F-9A49-B98E-EBF9E985E4EB}" type="presParOf" srcId="{86F4815C-6AC5-4BE2-AD9C-645F50AC55C2}" destId="{637FA67E-D660-4AFD-9456-B57986D43F9A}" srcOrd="2" destOrd="0" presId="urn:microsoft.com/office/officeart/2018/2/layout/IconVerticalSolidList"/>
    <dgm:cxn modelId="{35C70887-7B1F-4B48-A8A2-16CF6AB4D165}" type="presParOf" srcId="{86F4815C-6AC5-4BE2-AD9C-645F50AC55C2}" destId="{1171AEE0-D9D4-4496-BD7C-5F62FFABE1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5DADB-10B8-4D9E-A94D-ACC3FB1795F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C5B778B1-EECA-4797-BBF4-19AD2DDAAF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Happy and thankful</a:t>
          </a:r>
        </a:p>
      </dgm:t>
    </dgm:pt>
    <dgm:pt modelId="{80727D7A-21B6-4882-B77B-5B4D7DB533AB}" type="parTrans" cxnId="{24853E06-1BA7-41EF-86B6-8B0A72A3028A}">
      <dgm:prSet/>
      <dgm:spPr/>
      <dgm:t>
        <a:bodyPr/>
        <a:lstStyle/>
        <a:p>
          <a:endParaRPr lang="en-US"/>
        </a:p>
      </dgm:t>
    </dgm:pt>
    <dgm:pt modelId="{C7AEA816-092B-464D-BADD-B5C0BAD1ACDC}" type="sibTrans" cxnId="{24853E06-1BA7-41EF-86B6-8B0A72A3028A}">
      <dgm:prSet/>
      <dgm:spPr/>
      <dgm:t>
        <a:bodyPr/>
        <a:lstStyle/>
        <a:p>
          <a:endParaRPr lang="en-US"/>
        </a:p>
      </dgm:t>
    </dgm:pt>
    <dgm:pt modelId="{54C25D2A-A647-40EA-BB9A-CE20C47E00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Strong and energetic</a:t>
          </a:r>
        </a:p>
      </dgm:t>
    </dgm:pt>
    <dgm:pt modelId="{A796CE56-54E6-4BDA-8768-2E403A72DF93}" type="parTrans" cxnId="{E68B1146-4DE0-4BD1-8FA0-7FA19875BA72}">
      <dgm:prSet/>
      <dgm:spPr/>
      <dgm:t>
        <a:bodyPr/>
        <a:lstStyle/>
        <a:p>
          <a:endParaRPr lang="en-US"/>
        </a:p>
      </dgm:t>
    </dgm:pt>
    <dgm:pt modelId="{1045D760-1BD0-4CB3-9AD4-60EFDD5E064B}" type="sibTrans" cxnId="{E68B1146-4DE0-4BD1-8FA0-7FA19875BA72}">
      <dgm:prSet/>
      <dgm:spPr/>
      <dgm:t>
        <a:bodyPr/>
        <a:lstStyle/>
        <a:p>
          <a:endParaRPr lang="en-US"/>
        </a:p>
      </dgm:t>
    </dgm:pt>
    <dgm:pt modelId="{D487CBEB-9197-457B-ACBC-2316B19BA49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Loved and supported</a:t>
          </a:r>
        </a:p>
      </dgm:t>
    </dgm:pt>
    <dgm:pt modelId="{C9E96B05-E103-46BC-B338-2C4A5B4092B5}" type="parTrans" cxnId="{BA7768BF-0899-4B9D-92A1-445E8252CAE9}">
      <dgm:prSet/>
      <dgm:spPr/>
      <dgm:t>
        <a:bodyPr/>
        <a:lstStyle/>
        <a:p>
          <a:endParaRPr lang="en-US"/>
        </a:p>
      </dgm:t>
    </dgm:pt>
    <dgm:pt modelId="{91191605-BEF4-44D1-A468-15572B688AF3}" type="sibTrans" cxnId="{BA7768BF-0899-4B9D-92A1-445E8252CAE9}">
      <dgm:prSet/>
      <dgm:spPr/>
      <dgm:t>
        <a:bodyPr/>
        <a:lstStyle/>
        <a:p>
          <a:endParaRPr lang="en-US"/>
        </a:p>
      </dgm:t>
    </dgm:pt>
    <dgm:pt modelId="{614C0AB7-559C-4A68-AF8C-54DD57C2DC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Rested and calm</a:t>
          </a:r>
        </a:p>
      </dgm:t>
    </dgm:pt>
    <dgm:pt modelId="{145265E4-4BBA-4563-99B8-3691D40F4DC5}" type="parTrans" cxnId="{2542A009-4F23-4BC7-8F61-F1C8BF5E7268}">
      <dgm:prSet/>
      <dgm:spPr/>
      <dgm:t>
        <a:bodyPr/>
        <a:lstStyle/>
        <a:p>
          <a:endParaRPr lang="en-US"/>
        </a:p>
      </dgm:t>
    </dgm:pt>
    <dgm:pt modelId="{7053FE43-2F9E-48C2-B68B-829CF116C0FD}" type="sibTrans" cxnId="{2542A009-4F23-4BC7-8F61-F1C8BF5E7268}">
      <dgm:prSet/>
      <dgm:spPr/>
      <dgm:t>
        <a:bodyPr/>
        <a:lstStyle/>
        <a:p>
          <a:endParaRPr lang="en-US"/>
        </a:p>
      </dgm:t>
    </dgm:pt>
    <dgm:pt modelId="{874454FD-3090-40F7-A4DC-028AB90657DA}" type="pres">
      <dgm:prSet presAssocID="{0A65DADB-10B8-4D9E-A94D-ACC3FB1795FC}" presName="root" presStyleCnt="0">
        <dgm:presLayoutVars>
          <dgm:dir/>
          <dgm:resizeHandles val="exact"/>
        </dgm:presLayoutVars>
      </dgm:prSet>
      <dgm:spPr/>
    </dgm:pt>
    <dgm:pt modelId="{37BF00D9-0C93-4010-8426-6B1E74F862FC}" type="pres">
      <dgm:prSet presAssocID="{C5B778B1-EECA-4797-BBF4-19AD2DDAAF60}" presName="compNode" presStyleCnt="0"/>
      <dgm:spPr/>
    </dgm:pt>
    <dgm:pt modelId="{9A20C79A-2863-4D59-89EA-2047BF89D321}" type="pres">
      <dgm:prSet presAssocID="{C5B778B1-EECA-4797-BBF4-19AD2DDAAF60}" presName="iconBgRect" presStyleLbl="bgShp" presStyleIdx="0" presStyleCnt="4"/>
      <dgm:spPr/>
    </dgm:pt>
    <dgm:pt modelId="{D3994054-706D-4AF6-8DEB-67220F8E4DB3}" type="pres">
      <dgm:prSet presAssocID="{C5B778B1-EECA-4797-BBF4-19AD2DDAAF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A619F33B-0257-4661-932B-20A8D78FF4F9}" type="pres">
      <dgm:prSet presAssocID="{C5B778B1-EECA-4797-BBF4-19AD2DDAAF60}" presName="spaceRect" presStyleCnt="0"/>
      <dgm:spPr/>
    </dgm:pt>
    <dgm:pt modelId="{D3C9672C-8E90-4652-95F8-32762FDAD83E}" type="pres">
      <dgm:prSet presAssocID="{C5B778B1-EECA-4797-BBF4-19AD2DDAAF60}" presName="textRect" presStyleLbl="revTx" presStyleIdx="0" presStyleCnt="4">
        <dgm:presLayoutVars>
          <dgm:chMax val="1"/>
          <dgm:chPref val="1"/>
        </dgm:presLayoutVars>
      </dgm:prSet>
      <dgm:spPr/>
    </dgm:pt>
    <dgm:pt modelId="{C47A572E-7D73-4129-9BB0-2881553C5428}" type="pres">
      <dgm:prSet presAssocID="{C7AEA816-092B-464D-BADD-B5C0BAD1ACDC}" presName="sibTrans" presStyleCnt="0"/>
      <dgm:spPr/>
    </dgm:pt>
    <dgm:pt modelId="{6F9DE41F-6929-4E66-83E7-F76A5C7DCE2A}" type="pres">
      <dgm:prSet presAssocID="{54C25D2A-A647-40EA-BB9A-CE20C47E004A}" presName="compNode" presStyleCnt="0"/>
      <dgm:spPr/>
    </dgm:pt>
    <dgm:pt modelId="{CD49DB6E-96B5-4001-92CF-A24A58459894}" type="pres">
      <dgm:prSet presAssocID="{54C25D2A-A647-40EA-BB9A-CE20C47E004A}" presName="iconBgRect" presStyleLbl="bgShp" presStyleIdx="1" presStyleCnt="4"/>
      <dgm:spPr/>
    </dgm:pt>
    <dgm:pt modelId="{89B7C492-F2D5-48B7-B375-977100526B9F}" type="pres">
      <dgm:prSet presAssocID="{54C25D2A-A647-40EA-BB9A-CE20C47E00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D8F01992-B3C7-492F-AC0B-5ACCE4A8CB31}" type="pres">
      <dgm:prSet presAssocID="{54C25D2A-A647-40EA-BB9A-CE20C47E004A}" presName="spaceRect" presStyleCnt="0"/>
      <dgm:spPr/>
    </dgm:pt>
    <dgm:pt modelId="{A636D261-542C-4E14-A58C-D3B627E6712E}" type="pres">
      <dgm:prSet presAssocID="{54C25D2A-A647-40EA-BB9A-CE20C47E004A}" presName="textRect" presStyleLbl="revTx" presStyleIdx="1" presStyleCnt="4">
        <dgm:presLayoutVars>
          <dgm:chMax val="1"/>
          <dgm:chPref val="1"/>
        </dgm:presLayoutVars>
      </dgm:prSet>
      <dgm:spPr/>
    </dgm:pt>
    <dgm:pt modelId="{9D843734-717B-4C8F-B26C-C72D6A5A6BEC}" type="pres">
      <dgm:prSet presAssocID="{1045D760-1BD0-4CB3-9AD4-60EFDD5E064B}" presName="sibTrans" presStyleCnt="0"/>
      <dgm:spPr/>
    </dgm:pt>
    <dgm:pt modelId="{05000EAE-4A89-41EA-83E0-44D040BD1B19}" type="pres">
      <dgm:prSet presAssocID="{D487CBEB-9197-457B-ACBC-2316B19BA494}" presName="compNode" presStyleCnt="0"/>
      <dgm:spPr/>
    </dgm:pt>
    <dgm:pt modelId="{0A3AA90B-7122-4EFD-BC19-93B61E49C0FB}" type="pres">
      <dgm:prSet presAssocID="{D487CBEB-9197-457B-ACBC-2316B19BA494}" presName="iconBgRect" presStyleLbl="bgShp" presStyleIdx="2" presStyleCnt="4"/>
      <dgm:spPr/>
    </dgm:pt>
    <dgm:pt modelId="{20F37224-5656-40E9-A3B7-0A7CA68AC8F3}" type="pres">
      <dgm:prSet presAssocID="{D487CBEB-9197-457B-ACBC-2316B19BA49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B198F73F-AE6A-4EF1-A0C4-73CF5643C012}" type="pres">
      <dgm:prSet presAssocID="{D487CBEB-9197-457B-ACBC-2316B19BA494}" presName="spaceRect" presStyleCnt="0"/>
      <dgm:spPr/>
    </dgm:pt>
    <dgm:pt modelId="{F6E643AB-206F-4CE9-8A74-6C6BE8D28451}" type="pres">
      <dgm:prSet presAssocID="{D487CBEB-9197-457B-ACBC-2316B19BA494}" presName="textRect" presStyleLbl="revTx" presStyleIdx="2" presStyleCnt="4">
        <dgm:presLayoutVars>
          <dgm:chMax val="1"/>
          <dgm:chPref val="1"/>
        </dgm:presLayoutVars>
      </dgm:prSet>
      <dgm:spPr/>
    </dgm:pt>
    <dgm:pt modelId="{B0D37C7F-D0A3-4355-BB58-6582167B54E1}" type="pres">
      <dgm:prSet presAssocID="{91191605-BEF4-44D1-A468-15572B688AF3}" presName="sibTrans" presStyleCnt="0"/>
      <dgm:spPr/>
    </dgm:pt>
    <dgm:pt modelId="{EEA9FA3E-2D71-44E1-9B38-F6E3BC9C322F}" type="pres">
      <dgm:prSet presAssocID="{614C0AB7-559C-4A68-AF8C-54DD57C2DC3C}" presName="compNode" presStyleCnt="0"/>
      <dgm:spPr/>
    </dgm:pt>
    <dgm:pt modelId="{8D09D6A5-FD2F-4E16-902A-48073719C461}" type="pres">
      <dgm:prSet presAssocID="{614C0AB7-559C-4A68-AF8C-54DD57C2DC3C}" presName="iconBgRect" presStyleLbl="bgShp" presStyleIdx="3" presStyleCnt="4"/>
      <dgm:spPr/>
    </dgm:pt>
    <dgm:pt modelId="{2D46896C-8C88-429E-9652-B7B30433DF43}" type="pres">
      <dgm:prSet presAssocID="{614C0AB7-559C-4A68-AF8C-54DD57C2DC3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6A710693-F406-4FE5-B0C8-184FAC36FE80}" type="pres">
      <dgm:prSet presAssocID="{614C0AB7-559C-4A68-AF8C-54DD57C2DC3C}" presName="spaceRect" presStyleCnt="0"/>
      <dgm:spPr/>
    </dgm:pt>
    <dgm:pt modelId="{FD798752-15BB-483B-BDC1-48E9C12A7A88}" type="pres">
      <dgm:prSet presAssocID="{614C0AB7-559C-4A68-AF8C-54DD57C2DC3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4853E06-1BA7-41EF-86B6-8B0A72A3028A}" srcId="{0A65DADB-10B8-4D9E-A94D-ACC3FB1795FC}" destId="{C5B778B1-EECA-4797-BBF4-19AD2DDAAF60}" srcOrd="0" destOrd="0" parTransId="{80727D7A-21B6-4882-B77B-5B4D7DB533AB}" sibTransId="{C7AEA816-092B-464D-BADD-B5C0BAD1ACDC}"/>
    <dgm:cxn modelId="{2542A009-4F23-4BC7-8F61-F1C8BF5E7268}" srcId="{0A65DADB-10B8-4D9E-A94D-ACC3FB1795FC}" destId="{614C0AB7-559C-4A68-AF8C-54DD57C2DC3C}" srcOrd="3" destOrd="0" parTransId="{145265E4-4BBA-4563-99B8-3691D40F4DC5}" sibTransId="{7053FE43-2F9E-48C2-B68B-829CF116C0FD}"/>
    <dgm:cxn modelId="{C583A520-F2D8-224B-AFE6-F0E8C9A8DB32}" type="presOf" srcId="{C5B778B1-EECA-4797-BBF4-19AD2DDAAF60}" destId="{D3C9672C-8E90-4652-95F8-32762FDAD83E}" srcOrd="0" destOrd="0" presId="urn:microsoft.com/office/officeart/2018/5/layout/IconCircleLabelList"/>
    <dgm:cxn modelId="{E68B1146-4DE0-4BD1-8FA0-7FA19875BA72}" srcId="{0A65DADB-10B8-4D9E-A94D-ACC3FB1795FC}" destId="{54C25D2A-A647-40EA-BB9A-CE20C47E004A}" srcOrd="1" destOrd="0" parTransId="{A796CE56-54E6-4BDA-8768-2E403A72DF93}" sibTransId="{1045D760-1BD0-4CB3-9AD4-60EFDD5E064B}"/>
    <dgm:cxn modelId="{59391374-0438-BE4D-BEA0-86A734EAD25B}" type="presOf" srcId="{614C0AB7-559C-4A68-AF8C-54DD57C2DC3C}" destId="{FD798752-15BB-483B-BDC1-48E9C12A7A88}" srcOrd="0" destOrd="0" presId="urn:microsoft.com/office/officeart/2018/5/layout/IconCircleLabelList"/>
    <dgm:cxn modelId="{70972B56-329D-6740-8D21-2ECA77DC5BD0}" type="presOf" srcId="{0A65DADB-10B8-4D9E-A94D-ACC3FB1795FC}" destId="{874454FD-3090-40F7-A4DC-028AB90657DA}" srcOrd="0" destOrd="0" presId="urn:microsoft.com/office/officeart/2018/5/layout/IconCircleLabelList"/>
    <dgm:cxn modelId="{BA7768BF-0899-4B9D-92A1-445E8252CAE9}" srcId="{0A65DADB-10B8-4D9E-A94D-ACC3FB1795FC}" destId="{D487CBEB-9197-457B-ACBC-2316B19BA494}" srcOrd="2" destOrd="0" parTransId="{C9E96B05-E103-46BC-B338-2C4A5B4092B5}" sibTransId="{91191605-BEF4-44D1-A468-15572B688AF3}"/>
    <dgm:cxn modelId="{F63575C1-5DD2-7B4D-BEFC-5BBDD24B2195}" type="presOf" srcId="{D487CBEB-9197-457B-ACBC-2316B19BA494}" destId="{F6E643AB-206F-4CE9-8A74-6C6BE8D28451}" srcOrd="0" destOrd="0" presId="urn:microsoft.com/office/officeart/2018/5/layout/IconCircleLabelList"/>
    <dgm:cxn modelId="{095186EE-2AD7-9749-9451-6695D94D42A4}" type="presOf" srcId="{54C25D2A-A647-40EA-BB9A-CE20C47E004A}" destId="{A636D261-542C-4E14-A58C-D3B627E6712E}" srcOrd="0" destOrd="0" presId="urn:microsoft.com/office/officeart/2018/5/layout/IconCircleLabelList"/>
    <dgm:cxn modelId="{E1FF5C53-D6F3-5545-A3C9-E33913E49542}" type="presParOf" srcId="{874454FD-3090-40F7-A4DC-028AB90657DA}" destId="{37BF00D9-0C93-4010-8426-6B1E74F862FC}" srcOrd="0" destOrd="0" presId="urn:microsoft.com/office/officeart/2018/5/layout/IconCircleLabelList"/>
    <dgm:cxn modelId="{A1CD9600-2A98-FD4A-B492-DB1267FB1832}" type="presParOf" srcId="{37BF00D9-0C93-4010-8426-6B1E74F862FC}" destId="{9A20C79A-2863-4D59-89EA-2047BF89D321}" srcOrd="0" destOrd="0" presId="urn:microsoft.com/office/officeart/2018/5/layout/IconCircleLabelList"/>
    <dgm:cxn modelId="{B1D0FC28-EB70-874D-8D4F-1291C41757DB}" type="presParOf" srcId="{37BF00D9-0C93-4010-8426-6B1E74F862FC}" destId="{D3994054-706D-4AF6-8DEB-67220F8E4DB3}" srcOrd="1" destOrd="0" presId="urn:microsoft.com/office/officeart/2018/5/layout/IconCircleLabelList"/>
    <dgm:cxn modelId="{CA9977B6-541E-4648-A5A4-261CA88FC33F}" type="presParOf" srcId="{37BF00D9-0C93-4010-8426-6B1E74F862FC}" destId="{A619F33B-0257-4661-932B-20A8D78FF4F9}" srcOrd="2" destOrd="0" presId="urn:microsoft.com/office/officeart/2018/5/layout/IconCircleLabelList"/>
    <dgm:cxn modelId="{4D1576A5-B0FF-D140-BF54-59B6B37E3D5A}" type="presParOf" srcId="{37BF00D9-0C93-4010-8426-6B1E74F862FC}" destId="{D3C9672C-8E90-4652-95F8-32762FDAD83E}" srcOrd="3" destOrd="0" presId="urn:microsoft.com/office/officeart/2018/5/layout/IconCircleLabelList"/>
    <dgm:cxn modelId="{BA416AA1-0332-C841-A1AC-8450294F1F05}" type="presParOf" srcId="{874454FD-3090-40F7-A4DC-028AB90657DA}" destId="{C47A572E-7D73-4129-9BB0-2881553C5428}" srcOrd="1" destOrd="0" presId="urn:microsoft.com/office/officeart/2018/5/layout/IconCircleLabelList"/>
    <dgm:cxn modelId="{822651B3-DE89-2A40-BD41-41C8C001E6D1}" type="presParOf" srcId="{874454FD-3090-40F7-A4DC-028AB90657DA}" destId="{6F9DE41F-6929-4E66-83E7-F76A5C7DCE2A}" srcOrd="2" destOrd="0" presId="urn:microsoft.com/office/officeart/2018/5/layout/IconCircleLabelList"/>
    <dgm:cxn modelId="{13F86C7E-E964-5243-9724-47722E4C78FC}" type="presParOf" srcId="{6F9DE41F-6929-4E66-83E7-F76A5C7DCE2A}" destId="{CD49DB6E-96B5-4001-92CF-A24A58459894}" srcOrd="0" destOrd="0" presId="urn:microsoft.com/office/officeart/2018/5/layout/IconCircleLabelList"/>
    <dgm:cxn modelId="{3E6B8DA6-DEDB-6741-88E5-DDD7A407B5B0}" type="presParOf" srcId="{6F9DE41F-6929-4E66-83E7-F76A5C7DCE2A}" destId="{89B7C492-F2D5-48B7-B375-977100526B9F}" srcOrd="1" destOrd="0" presId="urn:microsoft.com/office/officeart/2018/5/layout/IconCircleLabelList"/>
    <dgm:cxn modelId="{2AFD8552-C5C5-0B4C-A02C-862115718F9A}" type="presParOf" srcId="{6F9DE41F-6929-4E66-83E7-F76A5C7DCE2A}" destId="{D8F01992-B3C7-492F-AC0B-5ACCE4A8CB31}" srcOrd="2" destOrd="0" presId="urn:microsoft.com/office/officeart/2018/5/layout/IconCircleLabelList"/>
    <dgm:cxn modelId="{DEDF2C13-B9C8-F64E-8DC3-75E6EE32FF11}" type="presParOf" srcId="{6F9DE41F-6929-4E66-83E7-F76A5C7DCE2A}" destId="{A636D261-542C-4E14-A58C-D3B627E6712E}" srcOrd="3" destOrd="0" presId="urn:microsoft.com/office/officeart/2018/5/layout/IconCircleLabelList"/>
    <dgm:cxn modelId="{93EB4487-A0D9-1942-B757-5209BEA2790C}" type="presParOf" srcId="{874454FD-3090-40F7-A4DC-028AB90657DA}" destId="{9D843734-717B-4C8F-B26C-C72D6A5A6BEC}" srcOrd="3" destOrd="0" presId="urn:microsoft.com/office/officeart/2018/5/layout/IconCircleLabelList"/>
    <dgm:cxn modelId="{DDA4171C-8D63-784F-B968-84EAB2E22FD8}" type="presParOf" srcId="{874454FD-3090-40F7-A4DC-028AB90657DA}" destId="{05000EAE-4A89-41EA-83E0-44D040BD1B19}" srcOrd="4" destOrd="0" presId="urn:microsoft.com/office/officeart/2018/5/layout/IconCircleLabelList"/>
    <dgm:cxn modelId="{6C726CB2-1152-4C43-8677-7AC4BECA6915}" type="presParOf" srcId="{05000EAE-4A89-41EA-83E0-44D040BD1B19}" destId="{0A3AA90B-7122-4EFD-BC19-93B61E49C0FB}" srcOrd="0" destOrd="0" presId="urn:microsoft.com/office/officeart/2018/5/layout/IconCircleLabelList"/>
    <dgm:cxn modelId="{58A56EFD-D357-B54C-91F2-B634CB08CCEF}" type="presParOf" srcId="{05000EAE-4A89-41EA-83E0-44D040BD1B19}" destId="{20F37224-5656-40E9-A3B7-0A7CA68AC8F3}" srcOrd="1" destOrd="0" presId="urn:microsoft.com/office/officeart/2018/5/layout/IconCircleLabelList"/>
    <dgm:cxn modelId="{BDCB6831-224C-2E41-AD10-3AF28CE5FBD9}" type="presParOf" srcId="{05000EAE-4A89-41EA-83E0-44D040BD1B19}" destId="{B198F73F-AE6A-4EF1-A0C4-73CF5643C012}" srcOrd="2" destOrd="0" presId="urn:microsoft.com/office/officeart/2018/5/layout/IconCircleLabelList"/>
    <dgm:cxn modelId="{CD93F022-58DA-0D48-B0C9-82CFC878FCF0}" type="presParOf" srcId="{05000EAE-4A89-41EA-83E0-44D040BD1B19}" destId="{F6E643AB-206F-4CE9-8A74-6C6BE8D28451}" srcOrd="3" destOrd="0" presId="urn:microsoft.com/office/officeart/2018/5/layout/IconCircleLabelList"/>
    <dgm:cxn modelId="{B4F2A321-2BD3-494E-B267-910BE84F514C}" type="presParOf" srcId="{874454FD-3090-40F7-A4DC-028AB90657DA}" destId="{B0D37C7F-D0A3-4355-BB58-6582167B54E1}" srcOrd="5" destOrd="0" presId="urn:microsoft.com/office/officeart/2018/5/layout/IconCircleLabelList"/>
    <dgm:cxn modelId="{F510D466-941F-DF41-9A0F-B683F33AD8F8}" type="presParOf" srcId="{874454FD-3090-40F7-A4DC-028AB90657DA}" destId="{EEA9FA3E-2D71-44E1-9B38-F6E3BC9C322F}" srcOrd="6" destOrd="0" presId="urn:microsoft.com/office/officeart/2018/5/layout/IconCircleLabelList"/>
    <dgm:cxn modelId="{D3887375-4FF0-1548-96BD-8F993DEC33EF}" type="presParOf" srcId="{EEA9FA3E-2D71-44E1-9B38-F6E3BC9C322F}" destId="{8D09D6A5-FD2F-4E16-902A-48073719C461}" srcOrd="0" destOrd="0" presId="urn:microsoft.com/office/officeart/2018/5/layout/IconCircleLabelList"/>
    <dgm:cxn modelId="{92246CED-FA47-DC41-A11F-3132B9900F5B}" type="presParOf" srcId="{EEA9FA3E-2D71-44E1-9B38-F6E3BC9C322F}" destId="{2D46896C-8C88-429E-9652-B7B30433DF43}" srcOrd="1" destOrd="0" presId="urn:microsoft.com/office/officeart/2018/5/layout/IconCircleLabelList"/>
    <dgm:cxn modelId="{CCF47935-5848-B246-9917-625A00EA0399}" type="presParOf" srcId="{EEA9FA3E-2D71-44E1-9B38-F6E3BC9C322F}" destId="{6A710693-F406-4FE5-B0C8-184FAC36FE80}" srcOrd="2" destOrd="0" presId="urn:microsoft.com/office/officeart/2018/5/layout/IconCircleLabelList"/>
    <dgm:cxn modelId="{B1F9CE9B-1DF4-2F45-BCB9-4E9B9322FFBB}" type="presParOf" srcId="{EEA9FA3E-2D71-44E1-9B38-F6E3BC9C322F}" destId="{FD798752-15BB-483B-BDC1-48E9C12A7A8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E28A9C-B754-4831-A536-42E003DEC7B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418805-411C-45A0-AC83-95E8E49D71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Exercising and eating well</a:t>
          </a:r>
        </a:p>
      </dgm:t>
    </dgm:pt>
    <dgm:pt modelId="{FA1BD803-1920-46B2-BE55-80280DFF29AC}" type="parTrans" cxnId="{3746031C-445B-4742-877E-A9EA61DCAF30}">
      <dgm:prSet/>
      <dgm:spPr/>
      <dgm:t>
        <a:bodyPr/>
        <a:lstStyle/>
        <a:p>
          <a:endParaRPr lang="en-US"/>
        </a:p>
      </dgm:t>
    </dgm:pt>
    <dgm:pt modelId="{CBA107B1-CDC2-4812-8BF0-08769A2D78E2}" type="sibTrans" cxnId="{3746031C-445B-4742-877E-A9EA61DCAF3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632546-C6A8-40E4-A6B2-92DBE9B934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spending time outdoors / Fresh air</a:t>
          </a:r>
          <a:endParaRPr lang="en-US" dirty="0"/>
        </a:p>
      </dgm:t>
    </dgm:pt>
    <dgm:pt modelId="{CF30B03B-6721-4A5E-BB8C-5C8474A652AE}" type="parTrans" cxnId="{79A98DF1-520B-4322-AAD2-6827F59A7655}">
      <dgm:prSet/>
      <dgm:spPr/>
      <dgm:t>
        <a:bodyPr/>
        <a:lstStyle/>
        <a:p>
          <a:endParaRPr lang="en-US"/>
        </a:p>
      </dgm:t>
    </dgm:pt>
    <dgm:pt modelId="{B6C46BEE-CB13-4F2B-B993-E4B41C4B2FEF}" type="sibTrans" cxnId="{79A98DF1-520B-4322-AAD2-6827F59A76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3A25946-FF03-45E3-8B19-7050230C5A2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Playing with friends or pets</a:t>
          </a:r>
        </a:p>
      </dgm:t>
    </dgm:pt>
    <dgm:pt modelId="{F2A76561-A271-4766-8935-70EC3664B98D}" type="parTrans" cxnId="{33BF9E08-1EB9-4C23-92D5-F0C0EB3F580E}">
      <dgm:prSet/>
      <dgm:spPr/>
      <dgm:t>
        <a:bodyPr/>
        <a:lstStyle/>
        <a:p>
          <a:endParaRPr lang="en-US"/>
        </a:p>
      </dgm:t>
    </dgm:pt>
    <dgm:pt modelId="{B6842938-D4F0-4374-8142-738C43F40221}" type="sibTrans" cxnId="{33BF9E08-1EB9-4C23-92D5-F0C0EB3F58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384CC8-77AE-4D50-A72D-3C82489B38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Talking to someone when you are sad or angry</a:t>
          </a:r>
        </a:p>
      </dgm:t>
    </dgm:pt>
    <dgm:pt modelId="{327264C1-7340-4B9C-85D0-7A86248F3FAF}" type="parTrans" cxnId="{7985A18D-545D-48C4-8203-FD83C2FBA545}">
      <dgm:prSet/>
      <dgm:spPr/>
      <dgm:t>
        <a:bodyPr/>
        <a:lstStyle/>
        <a:p>
          <a:endParaRPr lang="en-US"/>
        </a:p>
      </dgm:t>
    </dgm:pt>
    <dgm:pt modelId="{B64D2E73-A201-4BB8-95EC-3BC6D4465E0C}" type="sibTrans" cxnId="{7985A18D-545D-48C4-8203-FD83C2FBA5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8D9FDE-92CD-43F2-89A1-871EF2E976A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Sharing with others </a:t>
          </a:r>
        </a:p>
      </dgm:t>
    </dgm:pt>
    <dgm:pt modelId="{2AFA2521-A6D5-4459-B262-394041580286}" type="parTrans" cxnId="{C8813923-DCCE-4CA0-9336-521D797988D8}">
      <dgm:prSet/>
      <dgm:spPr/>
      <dgm:t>
        <a:bodyPr/>
        <a:lstStyle/>
        <a:p>
          <a:endParaRPr lang="en-US"/>
        </a:p>
      </dgm:t>
    </dgm:pt>
    <dgm:pt modelId="{B7F39125-FD13-4ACC-B7E5-8FFABDA24870}" type="sibTrans" cxnId="{C8813923-DCCE-4CA0-9336-521D797988D8}">
      <dgm:prSet/>
      <dgm:spPr/>
      <dgm:t>
        <a:bodyPr/>
        <a:lstStyle/>
        <a:p>
          <a:endParaRPr lang="en-US"/>
        </a:p>
      </dgm:t>
    </dgm:pt>
    <dgm:pt modelId="{8BE4DFF4-057B-AB42-803F-4D5E522CCD8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Getting enough sleep</a:t>
          </a:r>
        </a:p>
      </dgm:t>
    </dgm:pt>
    <dgm:pt modelId="{0C526D4C-DBB3-5D45-9781-877417E6EFBE}" type="parTrans" cxnId="{534116C7-010E-FB4B-A367-821316296329}">
      <dgm:prSet/>
      <dgm:spPr/>
      <dgm:t>
        <a:bodyPr/>
        <a:lstStyle/>
        <a:p>
          <a:endParaRPr lang="en-US"/>
        </a:p>
      </dgm:t>
    </dgm:pt>
    <dgm:pt modelId="{BE9CA336-9E97-6043-B970-F4045E43A403}" type="sibTrans" cxnId="{534116C7-010E-FB4B-A367-821316296329}">
      <dgm:prSet/>
      <dgm:spPr/>
      <dgm:t>
        <a:bodyPr/>
        <a:lstStyle/>
        <a:p>
          <a:endParaRPr lang="en-US"/>
        </a:p>
      </dgm:t>
    </dgm:pt>
    <dgm:pt modelId="{2767439F-73FF-124F-BF97-4645F88A73FE}" type="pres">
      <dgm:prSet presAssocID="{9EE28A9C-B754-4831-A536-42E003DEC7B6}" presName="linear" presStyleCnt="0">
        <dgm:presLayoutVars>
          <dgm:animLvl val="lvl"/>
          <dgm:resizeHandles val="exact"/>
        </dgm:presLayoutVars>
      </dgm:prSet>
      <dgm:spPr/>
    </dgm:pt>
    <dgm:pt modelId="{47E13FC2-7CA3-5149-889B-55244E6F39EA}" type="pres">
      <dgm:prSet presAssocID="{EA418805-411C-45A0-AC83-95E8E49D716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33D2A08-541D-8D4C-AC64-3F5346F5D586}" type="pres">
      <dgm:prSet presAssocID="{CBA107B1-CDC2-4812-8BF0-08769A2D78E2}" presName="spacer" presStyleCnt="0"/>
      <dgm:spPr/>
    </dgm:pt>
    <dgm:pt modelId="{0B525375-E557-9145-9C36-C63EF320DFFF}" type="pres">
      <dgm:prSet presAssocID="{59632546-C6A8-40E4-A6B2-92DBE9B934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606F4F7-C147-CC4B-B5D3-242956E2CE60}" type="pres">
      <dgm:prSet presAssocID="{B6C46BEE-CB13-4F2B-B993-E4B41C4B2FEF}" presName="spacer" presStyleCnt="0"/>
      <dgm:spPr/>
    </dgm:pt>
    <dgm:pt modelId="{4B262798-6AC9-1249-B1BB-6180109B9AA9}" type="pres">
      <dgm:prSet presAssocID="{63A25946-FF03-45E3-8B19-7050230C5A2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B77B86B-CA48-BF46-96BF-47D4F02A78A7}" type="pres">
      <dgm:prSet presAssocID="{B6842938-D4F0-4374-8142-738C43F40221}" presName="spacer" presStyleCnt="0"/>
      <dgm:spPr/>
    </dgm:pt>
    <dgm:pt modelId="{15A54C50-2353-0D46-BDAD-E9BB154AAD78}" type="pres">
      <dgm:prSet presAssocID="{34384CC8-77AE-4D50-A72D-3C82489B38D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E628766-4702-7B43-A284-9E0D53561EB0}" type="pres">
      <dgm:prSet presAssocID="{B64D2E73-A201-4BB8-95EC-3BC6D4465E0C}" presName="spacer" presStyleCnt="0"/>
      <dgm:spPr/>
    </dgm:pt>
    <dgm:pt modelId="{CF955AD1-EFCE-A44F-9E1A-314C6FC81941}" type="pres">
      <dgm:prSet presAssocID="{278D9FDE-92CD-43F2-89A1-871EF2E976A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EAEA39F-1514-134C-B879-73C1B5CC8313}" type="pres">
      <dgm:prSet presAssocID="{B7F39125-FD13-4ACC-B7E5-8FFABDA24870}" presName="spacer" presStyleCnt="0"/>
      <dgm:spPr/>
    </dgm:pt>
    <dgm:pt modelId="{909A1806-BC71-EB43-B22E-0518EDB7A403}" type="pres">
      <dgm:prSet presAssocID="{8BE4DFF4-057B-AB42-803F-4D5E522CCD8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3BF9E08-1EB9-4C23-92D5-F0C0EB3F580E}" srcId="{9EE28A9C-B754-4831-A536-42E003DEC7B6}" destId="{63A25946-FF03-45E3-8B19-7050230C5A20}" srcOrd="2" destOrd="0" parTransId="{F2A76561-A271-4766-8935-70EC3664B98D}" sibTransId="{B6842938-D4F0-4374-8142-738C43F40221}"/>
    <dgm:cxn modelId="{DF3D1B0B-CACF-9A47-BCE6-7E12E4AE3B2F}" type="presOf" srcId="{59632546-C6A8-40E4-A6B2-92DBE9B934BA}" destId="{0B525375-E557-9145-9C36-C63EF320DFFF}" srcOrd="0" destOrd="0" presId="urn:microsoft.com/office/officeart/2005/8/layout/vList2"/>
    <dgm:cxn modelId="{3746031C-445B-4742-877E-A9EA61DCAF30}" srcId="{9EE28A9C-B754-4831-A536-42E003DEC7B6}" destId="{EA418805-411C-45A0-AC83-95E8E49D7160}" srcOrd="0" destOrd="0" parTransId="{FA1BD803-1920-46B2-BE55-80280DFF29AC}" sibTransId="{CBA107B1-CDC2-4812-8BF0-08769A2D78E2}"/>
    <dgm:cxn modelId="{C8813923-DCCE-4CA0-9336-521D797988D8}" srcId="{9EE28A9C-B754-4831-A536-42E003DEC7B6}" destId="{278D9FDE-92CD-43F2-89A1-871EF2E976AA}" srcOrd="4" destOrd="0" parTransId="{2AFA2521-A6D5-4459-B262-394041580286}" sibTransId="{B7F39125-FD13-4ACC-B7E5-8FFABDA24870}"/>
    <dgm:cxn modelId="{1631B82D-80BC-F049-8562-7557C578709B}" type="presOf" srcId="{9EE28A9C-B754-4831-A536-42E003DEC7B6}" destId="{2767439F-73FF-124F-BF97-4645F88A73FE}" srcOrd="0" destOrd="0" presId="urn:microsoft.com/office/officeart/2005/8/layout/vList2"/>
    <dgm:cxn modelId="{507A1F53-A22F-004E-ADBD-C04ADCD6587D}" type="presOf" srcId="{EA418805-411C-45A0-AC83-95E8E49D7160}" destId="{47E13FC2-7CA3-5149-889B-55244E6F39EA}" srcOrd="0" destOrd="0" presId="urn:microsoft.com/office/officeart/2005/8/layout/vList2"/>
    <dgm:cxn modelId="{7985A18D-545D-48C4-8203-FD83C2FBA545}" srcId="{9EE28A9C-B754-4831-A536-42E003DEC7B6}" destId="{34384CC8-77AE-4D50-A72D-3C82489B38D7}" srcOrd="3" destOrd="0" parTransId="{327264C1-7340-4B9C-85D0-7A86248F3FAF}" sibTransId="{B64D2E73-A201-4BB8-95EC-3BC6D4465E0C}"/>
    <dgm:cxn modelId="{43E3C1A1-6CDE-354B-A62C-0B5003E74303}" type="presOf" srcId="{63A25946-FF03-45E3-8B19-7050230C5A20}" destId="{4B262798-6AC9-1249-B1BB-6180109B9AA9}" srcOrd="0" destOrd="0" presId="urn:microsoft.com/office/officeart/2005/8/layout/vList2"/>
    <dgm:cxn modelId="{46F219AE-375E-9645-9102-D7C77D0CEA2D}" type="presOf" srcId="{8BE4DFF4-057B-AB42-803F-4D5E522CCD86}" destId="{909A1806-BC71-EB43-B22E-0518EDB7A403}" srcOrd="0" destOrd="0" presId="urn:microsoft.com/office/officeart/2005/8/layout/vList2"/>
    <dgm:cxn modelId="{FAEE69AE-0B5B-1749-859F-936FED7E80F7}" type="presOf" srcId="{278D9FDE-92CD-43F2-89A1-871EF2E976AA}" destId="{CF955AD1-EFCE-A44F-9E1A-314C6FC81941}" srcOrd="0" destOrd="0" presId="urn:microsoft.com/office/officeart/2005/8/layout/vList2"/>
    <dgm:cxn modelId="{534116C7-010E-FB4B-A367-821316296329}" srcId="{9EE28A9C-B754-4831-A536-42E003DEC7B6}" destId="{8BE4DFF4-057B-AB42-803F-4D5E522CCD86}" srcOrd="5" destOrd="0" parTransId="{0C526D4C-DBB3-5D45-9781-877417E6EFBE}" sibTransId="{BE9CA336-9E97-6043-B970-F4045E43A403}"/>
    <dgm:cxn modelId="{09063CEF-7810-814A-B8F1-71BB901A97E7}" type="presOf" srcId="{34384CC8-77AE-4D50-A72D-3C82489B38D7}" destId="{15A54C50-2353-0D46-BDAD-E9BB154AAD78}" srcOrd="0" destOrd="0" presId="urn:microsoft.com/office/officeart/2005/8/layout/vList2"/>
    <dgm:cxn modelId="{79A98DF1-520B-4322-AAD2-6827F59A7655}" srcId="{9EE28A9C-B754-4831-A536-42E003DEC7B6}" destId="{59632546-C6A8-40E4-A6B2-92DBE9B934BA}" srcOrd="1" destOrd="0" parTransId="{CF30B03B-6721-4A5E-BB8C-5C8474A652AE}" sibTransId="{B6C46BEE-CB13-4F2B-B993-E4B41C4B2FEF}"/>
    <dgm:cxn modelId="{8C53F061-C3E4-0A4C-8FC4-A18FFF47014A}" type="presParOf" srcId="{2767439F-73FF-124F-BF97-4645F88A73FE}" destId="{47E13FC2-7CA3-5149-889B-55244E6F39EA}" srcOrd="0" destOrd="0" presId="urn:microsoft.com/office/officeart/2005/8/layout/vList2"/>
    <dgm:cxn modelId="{6C0CC652-555A-8C4E-90B0-E3F594B1746D}" type="presParOf" srcId="{2767439F-73FF-124F-BF97-4645F88A73FE}" destId="{033D2A08-541D-8D4C-AC64-3F5346F5D586}" srcOrd="1" destOrd="0" presId="urn:microsoft.com/office/officeart/2005/8/layout/vList2"/>
    <dgm:cxn modelId="{38E2F023-D4F7-3A42-B615-0C2E0FFD0FCA}" type="presParOf" srcId="{2767439F-73FF-124F-BF97-4645F88A73FE}" destId="{0B525375-E557-9145-9C36-C63EF320DFFF}" srcOrd="2" destOrd="0" presId="urn:microsoft.com/office/officeart/2005/8/layout/vList2"/>
    <dgm:cxn modelId="{B818D4AC-E93C-7544-8238-BAA9F5E46A93}" type="presParOf" srcId="{2767439F-73FF-124F-BF97-4645F88A73FE}" destId="{8606F4F7-C147-CC4B-B5D3-242956E2CE60}" srcOrd="3" destOrd="0" presId="urn:microsoft.com/office/officeart/2005/8/layout/vList2"/>
    <dgm:cxn modelId="{9A66D49F-7FA9-BF4D-A38F-3B1718518485}" type="presParOf" srcId="{2767439F-73FF-124F-BF97-4645F88A73FE}" destId="{4B262798-6AC9-1249-B1BB-6180109B9AA9}" srcOrd="4" destOrd="0" presId="urn:microsoft.com/office/officeart/2005/8/layout/vList2"/>
    <dgm:cxn modelId="{D6D3CAA7-C313-DE4A-B8DB-6DD221B79C21}" type="presParOf" srcId="{2767439F-73FF-124F-BF97-4645F88A73FE}" destId="{9B77B86B-CA48-BF46-96BF-47D4F02A78A7}" srcOrd="5" destOrd="0" presId="urn:microsoft.com/office/officeart/2005/8/layout/vList2"/>
    <dgm:cxn modelId="{291C5793-A9D4-1846-931C-B6CDA8645732}" type="presParOf" srcId="{2767439F-73FF-124F-BF97-4645F88A73FE}" destId="{15A54C50-2353-0D46-BDAD-E9BB154AAD78}" srcOrd="6" destOrd="0" presId="urn:microsoft.com/office/officeart/2005/8/layout/vList2"/>
    <dgm:cxn modelId="{6C8459DB-518B-3047-A4CA-BBE360C8455E}" type="presParOf" srcId="{2767439F-73FF-124F-BF97-4645F88A73FE}" destId="{3E628766-4702-7B43-A284-9E0D53561EB0}" srcOrd="7" destOrd="0" presId="urn:microsoft.com/office/officeart/2005/8/layout/vList2"/>
    <dgm:cxn modelId="{FEB804D2-4BA2-EB4B-A6AE-303C7775BD0D}" type="presParOf" srcId="{2767439F-73FF-124F-BF97-4645F88A73FE}" destId="{CF955AD1-EFCE-A44F-9E1A-314C6FC81941}" srcOrd="8" destOrd="0" presId="urn:microsoft.com/office/officeart/2005/8/layout/vList2"/>
    <dgm:cxn modelId="{CE23D755-0C73-6B48-9C62-0DE72430BDA5}" type="presParOf" srcId="{2767439F-73FF-124F-BF97-4645F88A73FE}" destId="{1EAEA39F-1514-134C-B879-73C1B5CC8313}" srcOrd="9" destOrd="0" presId="urn:microsoft.com/office/officeart/2005/8/layout/vList2"/>
    <dgm:cxn modelId="{1B62D2C3-5014-DA45-AEE6-25E098012158}" type="presParOf" srcId="{2767439F-73FF-124F-BF97-4645F88A73FE}" destId="{909A1806-BC71-EB43-B22E-0518EDB7A40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0FE7D-D090-4721-B437-4381D43BD723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CA044C-7459-4721-BCE7-9C44B6C0C65C}">
      <dgm:prSet custT="1"/>
      <dgm:spPr/>
      <dgm:t>
        <a:bodyPr/>
        <a:lstStyle/>
        <a:p>
          <a:r>
            <a:rPr lang="en-US" sz="1800" dirty="0"/>
            <a:t>Lethargy</a:t>
          </a:r>
        </a:p>
      </dgm:t>
    </dgm:pt>
    <dgm:pt modelId="{C46BB5B8-2773-4427-9844-EA28E19186D7}" type="parTrans" cxnId="{CCF0F80F-05DE-4151-B002-292C5416F369}">
      <dgm:prSet/>
      <dgm:spPr/>
      <dgm:t>
        <a:bodyPr/>
        <a:lstStyle/>
        <a:p>
          <a:endParaRPr lang="en-US"/>
        </a:p>
      </dgm:t>
    </dgm:pt>
    <dgm:pt modelId="{374B2279-CA83-4C79-A612-5169C180C671}" type="sibTrans" cxnId="{CCF0F80F-05DE-4151-B002-292C5416F369}">
      <dgm:prSet/>
      <dgm:spPr/>
      <dgm:t>
        <a:bodyPr/>
        <a:lstStyle/>
        <a:p>
          <a:endParaRPr lang="en-US"/>
        </a:p>
      </dgm:t>
    </dgm:pt>
    <dgm:pt modelId="{70279AAB-4BA8-4296-9792-D653625C5B49}">
      <dgm:prSet custT="1"/>
      <dgm:spPr/>
      <dgm:t>
        <a:bodyPr/>
        <a:lstStyle/>
        <a:p>
          <a:r>
            <a:rPr lang="en-US" sz="1800" dirty="0"/>
            <a:t>Restless </a:t>
          </a:r>
        </a:p>
      </dgm:t>
    </dgm:pt>
    <dgm:pt modelId="{94F8C8C8-CE85-4397-A822-66C55DA2F113}" type="parTrans" cxnId="{A04467DF-C00E-4750-9FD7-64DFFC3F971B}">
      <dgm:prSet/>
      <dgm:spPr/>
      <dgm:t>
        <a:bodyPr/>
        <a:lstStyle/>
        <a:p>
          <a:endParaRPr lang="en-US"/>
        </a:p>
      </dgm:t>
    </dgm:pt>
    <dgm:pt modelId="{3B8BF000-8A25-4D44-AB11-02CA74157587}" type="sibTrans" cxnId="{A04467DF-C00E-4750-9FD7-64DFFC3F971B}">
      <dgm:prSet/>
      <dgm:spPr/>
      <dgm:t>
        <a:bodyPr/>
        <a:lstStyle/>
        <a:p>
          <a:endParaRPr lang="en-US"/>
        </a:p>
      </dgm:t>
    </dgm:pt>
    <dgm:pt modelId="{8F572CBC-B89D-42D1-9883-2E69F88407AA}">
      <dgm:prSet custT="1"/>
      <dgm:spPr/>
      <dgm:t>
        <a:bodyPr/>
        <a:lstStyle/>
        <a:p>
          <a:r>
            <a:rPr lang="en-US" sz="1800" dirty="0"/>
            <a:t>Hunger change</a:t>
          </a:r>
        </a:p>
      </dgm:t>
    </dgm:pt>
    <dgm:pt modelId="{C4C40936-FD16-4ABA-857B-2AC7F2D15DBA}" type="parTrans" cxnId="{3D1F4B6F-5BF1-4ABB-95D6-250177FD4FD0}">
      <dgm:prSet/>
      <dgm:spPr/>
      <dgm:t>
        <a:bodyPr/>
        <a:lstStyle/>
        <a:p>
          <a:endParaRPr lang="en-US"/>
        </a:p>
      </dgm:t>
    </dgm:pt>
    <dgm:pt modelId="{96C2CB68-D43A-431D-BFF0-EF9E3DD2F9CB}" type="sibTrans" cxnId="{3D1F4B6F-5BF1-4ABB-95D6-250177FD4FD0}">
      <dgm:prSet/>
      <dgm:spPr/>
      <dgm:t>
        <a:bodyPr/>
        <a:lstStyle/>
        <a:p>
          <a:endParaRPr lang="en-US"/>
        </a:p>
      </dgm:t>
    </dgm:pt>
    <dgm:pt modelId="{C9A4B69A-6FF8-42F4-BE7F-038CE563B67E}">
      <dgm:prSet custT="1"/>
      <dgm:spPr/>
      <dgm:t>
        <a:bodyPr/>
        <a:lstStyle/>
        <a:p>
          <a:r>
            <a:rPr lang="en-US" sz="1800" dirty="0"/>
            <a:t>Fawning</a:t>
          </a:r>
        </a:p>
      </dgm:t>
    </dgm:pt>
    <dgm:pt modelId="{7208C2A3-1D2C-44F9-A872-9794AF2488E5}" type="parTrans" cxnId="{C5ABE338-C70B-4654-ADF5-5C6ECB16ECB4}">
      <dgm:prSet/>
      <dgm:spPr/>
      <dgm:t>
        <a:bodyPr/>
        <a:lstStyle/>
        <a:p>
          <a:endParaRPr lang="en-US"/>
        </a:p>
      </dgm:t>
    </dgm:pt>
    <dgm:pt modelId="{CB7845EA-E270-4FDF-9FDA-A4D790F1425B}" type="sibTrans" cxnId="{C5ABE338-C70B-4654-ADF5-5C6ECB16ECB4}">
      <dgm:prSet/>
      <dgm:spPr/>
      <dgm:t>
        <a:bodyPr/>
        <a:lstStyle/>
        <a:p>
          <a:endParaRPr lang="en-US"/>
        </a:p>
      </dgm:t>
    </dgm:pt>
    <dgm:pt modelId="{EE36BDC6-59A4-4408-A968-D01ADACC03BA}">
      <dgm:prSet custT="1"/>
      <dgm:spPr/>
      <dgm:t>
        <a:bodyPr/>
        <a:lstStyle/>
        <a:p>
          <a:r>
            <a:rPr lang="en-US" sz="1800" dirty="0"/>
            <a:t>Hiding</a:t>
          </a:r>
        </a:p>
      </dgm:t>
    </dgm:pt>
    <dgm:pt modelId="{7D4963A6-5102-4DD1-BDD4-B98E404B5759}" type="parTrans" cxnId="{202B14F5-6CD0-41BB-B892-2D1944264FC8}">
      <dgm:prSet/>
      <dgm:spPr/>
      <dgm:t>
        <a:bodyPr/>
        <a:lstStyle/>
        <a:p>
          <a:endParaRPr lang="en-US"/>
        </a:p>
      </dgm:t>
    </dgm:pt>
    <dgm:pt modelId="{64A98841-8812-4777-9DD6-7B327C71659F}" type="sibTrans" cxnId="{202B14F5-6CD0-41BB-B892-2D1944264FC8}">
      <dgm:prSet/>
      <dgm:spPr/>
      <dgm:t>
        <a:bodyPr/>
        <a:lstStyle/>
        <a:p>
          <a:endParaRPr lang="en-US"/>
        </a:p>
      </dgm:t>
    </dgm:pt>
    <dgm:pt modelId="{6FBA303E-5E70-FF47-A1D3-023EF9423B7F}">
      <dgm:prSet custT="1"/>
      <dgm:spPr/>
      <dgm:t>
        <a:bodyPr/>
        <a:lstStyle/>
        <a:p>
          <a:r>
            <a:rPr lang="en-US" sz="1800" dirty="0"/>
            <a:t>Self-Harm</a:t>
          </a:r>
        </a:p>
      </dgm:t>
    </dgm:pt>
    <dgm:pt modelId="{5AACE07E-E01B-0145-AAC1-3F778FA9F0BE}" type="parTrans" cxnId="{5BE1D790-A9A6-AC4A-8E04-5B9046B28BED}">
      <dgm:prSet/>
      <dgm:spPr/>
      <dgm:t>
        <a:bodyPr/>
        <a:lstStyle/>
        <a:p>
          <a:endParaRPr lang="en-US"/>
        </a:p>
      </dgm:t>
    </dgm:pt>
    <dgm:pt modelId="{D0BEA27D-52C0-0242-A5C6-A841FECAAA26}" type="sibTrans" cxnId="{5BE1D790-A9A6-AC4A-8E04-5B9046B28BED}">
      <dgm:prSet/>
      <dgm:spPr/>
      <dgm:t>
        <a:bodyPr/>
        <a:lstStyle/>
        <a:p>
          <a:endParaRPr lang="en-US"/>
        </a:p>
      </dgm:t>
    </dgm:pt>
    <dgm:pt modelId="{E35C9C1C-8F6E-834F-B00C-527B1A12A0E9}" type="pres">
      <dgm:prSet presAssocID="{C870FE7D-D090-4721-B437-4381D43BD723}" presName="cycle" presStyleCnt="0">
        <dgm:presLayoutVars>
          <dgm:dir/>
          <dgm:resizeHandles val="exact"/>
        </dgm:presLayoutVars>
      </dgm:prSet>
      <dgm:spPr/>
    </dgm:pt>
    <dgm:pt modelId="{569687CF-8532-1642-8949-B25B805BAD77}" type="pres">
      <dgm:prSet presAssocID="{42CA044C-7459-4721-BCE7-9C44B6C0C65C}" presName="node" presStyleLbl="node1" presStyleIdx="0" presStyleCnt="6">
        <dgm:presLayoutVars>
          <dgm:bulletEnabled val="1"/>
        </dgm:presLayoutVars>
      </dgm:prSet>
      <dgm:spPr/>
    </dgm:pt>
    <dgm:pt modelId="{F569D77E-A3B9-7248-9831-DC409E07CFED}" type="pres">
      <dgm:prSet presAssocID="{42CA044C-7459-4721-BCE7-9C44B6C0C65C}" presName="spNode" presStyleCnt="0"/>
      <dgm:spPr/>
    </dgm:pt>
    <dgm:pt modelId="{61A789C6-284C-2C44-8544-D8AF4542B1EF}" type="pres">
      <dgm:prSet presAssocID="{374B2279-CA83-4C79-A612-5169C180C671}" presName="sibTrans" presStyleLbl="sibTrans1D1" presStyleIdx="0" presStyleCnt="6"/>
      <dgm:spPr/>
    </dgm:pt>
    <dgm:pt modelId="{D3558811-DB88-1444-B4DC-730647298ED4}" type="pres">
      <dgm:prSet presAssocID="{70279AAB-4BA8-4296-9792-D653625C5B49}" presName="node" presStyleLbl="node1" presStyleIdx="1" presStyleCnt="6">
        <dgm:presLayoutVars>
          <dgm:bulletEnabled val="1"/>
        </dgm:presLayoutVars>
      </dgm:prSet>
      <dgm:spPr/>
    </dgm:pt>
    <dgm:pt modelId="{06EAC3D9-9058-0D48-87AC-E240C385F7F5}" type="pres">
      <dgm:prSet presAssocID="{70279AAB-4BA8-4296-9792-D653625C5B49}" presName="spNode" presStyleCnt="0"/>
      <dgm:spPr/>
    </dgm:pt>
    <dgm:pt modelId="{FCF8ED88-D101-F640-9D95-38F228062301}" type="pres">
      <dgm:prSet presAssocID="{3B8BF000-8A25-4D44-AB11-02CA74157587}" presName="sibTrans" presStyleLbl="sibTrans1D1" presStyleIdx="1" presStyleCnt="6"/>
      <dgm:spPr/>
    </dgm:pt>
    <dgm:pt modelId="{63CADBF9-F94C-C84D-8C98-A0C6E274261B}" type="pres">
      <dgm:prSet presAssocID="{8F572CBC-B89D-42D1-9883-2E69F88407AA}" presName="node" presStyleLbl="node1" presStyleIdx="2" presStyleCnt="6">
        <dgm:presLayoutVars>
          <dgm:bulletEnabled val="1"/>
        </dgm:presLayoutVars>
      </dgm:prSet>
      <dgm:spPr/>
    </dgm:pt>
    <dgm:pt modelId="{FC542109-6868-8043-A382-0FB80B6BF9CC}" type="pres">
      <dgm:prSet presAssocID="{8F572CBC-B89D-42D1-9883-2E69F88407AA}" presName="spNode" presStyleCnt="0"/>
      <dgm:spPr/>
    </dgm:pt>
    <dgm:pt modelId="{40128D2C-D19E-504E-B210-9AFE930F076B}" type="pres">
      <dgm:prSet presAssocID="{96C2CB68-D43A-431D-BFF0-EF9E3DD2F9CB}" presName="sibTrans" presStyleLbl="sibTrans1D1" presStyleIdx="2" presStyleCnt="6"/>
      <dgm:spPr/>
    </dgm:pt>
    <dgm:pt modelId="{BEA986E7-6436-974D-AE85-A631FBB48AA8}" type="pres">
      <dgm:prSet presAssocID="{C9A4B69A-6FF8-42F4-BE7F-038CE563B67E}" presName="node" presStyleLbl="node1" presStyleIdx="3" presStyleCnt="6">
        <dgm:presLayoutVars>
          <dgm:bulletEnabled val="1"/>
        </dgm:presLayoutVars>
      </dgm:prSet>
      <dgm:spPr/>
    </dgm:pt>
    <dgm:pt modelId="{ED5EEE7E-EBE3-154B-A029-5EA5AC6313A2}" type="pres">
      <dgm:prSet presAssocID="{C9A4B69A-6FF8-42F4-BE7F-038CE563B67E}" presName="spNode" presStyleCnt="0"/>
      <dgm:spPr/>
    </dgm:pt>
    <dgm:pt modelId="{D2457635-5600-D447-9BC3-A845F920A10B}" type="pres">
      <dgm:prSet presAssocID="{CB7845EA-E270-4FDF-9FDA-A4D790F1425B}" presName="sibTrans" presStyleLbl="sibTrans1D1" presStyleIdx="3" presStyleCnt="6"/>
      <dgm:spPr/>
    </dgm:pt>
    <dgm:pt modelId="{9C31617A-94D1-1749-9F76-518D117C1F94}" type="pres">
      <dgm:prSet presAssocID="{EE36BDC6-59A4-4408-A968-D01ADACC03BA}" presName="node" presStyleLbl="node1" presStyleIdx="4" presStyleCnt="6">
        <dgm:presLayoutVars>
          <dgm:bulletEnabled val="1"/>
        </dgm:presLayoutVars>
      </dgm:prSet>
      <dgm:spPr/>
    </dgm:pt>
    <dgm:pt modelId="{40BCAD6C-A624-4B40-9C93-CAA173879CD8}" type="pres">
      <dgm:prSet presAssocID="{EE36BDC6-59A4-4408-A968-D01ADACC03BA}" presName="spNode" presStyleCnt="0"/>
      <dgm:spPr/>
    </dgm:pt>
    <dgm:pt modelId="{D3F5CBA8-9654-4C41-BD5B-F501DE87DB35}" type="pres">
      <dgm:prSet presAssocID="{64A98841-8812-4777-9DD6-7B327C71659F}" presName="sibTrans" presStyleLbl="sibTrans1D1" presStyleIdx="4" presStyleCnt="6"/>
      <dgm:spPr/>
    </dgm:pt>
    <dgm:pt modelId="{2AE19A17-AC84-B44F-8ABB-3F115C5312A6}" type="pres">
      <dgm:prSet presAssocID="{6FBA303E-5E70-FF47-A1D3-023EF9423B7F}" presName="node" presStyleLbl="node1" presStyleIdx="5" presStyleCnt="6" custScaleX="97524" custScaleY="101083">
        <dgm:presLayoutVars>
          <dgm:bulletEnabled val="1"/>
        </dgm:presLayoutVars>
      </dgm:prSet>
      <dgm:spPr/>
    </dgm:pt>
    <dgm:pt modelId="{0F4E1DDF-5E0B-1848-9035-FF33586D2BF8}" type="pres">
      <dgm:prSet presAssocID="{6FBA303E-5E70-FF47-A1D3-023EF9423B7F}" presName="spNode" presStyleCnt="0"/>
      <dgm:spPr/>
    </dgm:pt>
    <dgm:pt modelId="{03B80ED6-7DB3-F74B-B851-F302B3D75DBB}" type="pres">
      <dgm:prSet presAssocID="{D0BEA27D-52C0-0242-A5C6-A841FECAAA26}" presName="sibTrans" presStyleLbl="sibTrans1D1" presStyleIdx="5" presStyleCnt="6"/>
      <dgm:spPr/>
    </dgm:pt>
  </dgm:ptLst>
  <dgm:cxnLst>
    <dgm:cxn modelId="{CCF0F80F-05DE-4151-B002-292C5416F369}" srcId="{C870FE7D-D090-4721-B437-4381D43BD723}" destId="{42CA044C-7459-4721-BCE7-9C44B6C0C65C}" srcOrd="0" destOrd="0" parTransId="{C46BB5B8-2773-4427-9844-EA28E19186D7}" sibTransId="{374B2279-CA83-4C79-A612-5169C180C671}"/>
    <dgm:cxn modelId="{5E211F14-B54A-0349-B694-7A846BE98235}" type="presOf" srcId="{8F572CBC-B89D-42D1-9883-2E69F88407AA}" destId="{63CADBF9-F94C-C84D-8C98-A0C6E274261B}" srcOrd="0" destOrd="0" presId="urn:microsoft.com/office/officeart/2005/8/layout/cycle5"/>
    <dgm:cxn modelId="{BCCF9029-012A-3D40-8338-673CEEB1F90D}" type="presOf" srcId="{C9A4B69A-6FF8-42F4-BE7F-038CE563B67E}" destId="{BEA986E7-6436-974D-AE85-A631FBB48AA8}" srcOrd="0" destOrd="0" presId="urn:microsoft.com/office/officeart/2005/8/layout/cycle5"/>
    <dgm:cxn modelId="{71D5CA33-A00C-6545-BDEF-38C88261684E}" type="presOf" srcId="{3B8BF000-8A25-4D44-AB11-02CA74157587}" destId="{FCF8ED88-D101-F640-9D95-38F228062301}" srcOrd="0" destOrd="0" presId="urn:microsoft.com/office/officeart/2005/8/layout/cycle5"/>
    <dgm:cxn modelId="{02C1E038-C7B6-374E-92E4-FC5AA67DC4BA}" type="presOf" srcId="{C870FE7D-D090-4721-B437-4381D43BD723}" destId="{E35C9C1C-8F6E-834F-B00C-527B1A12A0E9}" srcOrd="0" destOrd="0" presId="urn:microsoft.com/office/officeart/2005/8/layout/cycle5"/>
    <dgm:cxn modelId="{C5ABE338-C70B-4654-ADF5-5C6ECB16ECB4}" srcId="{C870FE7D-D090-4721-B437-4381D43BD723}" destId="{C9A4B69A-6FF8-42F4-BE7F-038CE563B67E}" srcOrd="3" destOrd="0" parTransId="{7208C2A3-1D2C-44F9-A872-9794AF2488E5}" sibTransId="{CB7845EA-E270-4FDF-9FDA-A4D790F1425B}"/>
    <dgm:cxn modelId="{4077D93E-DED9-E643-986C-F4811DC4DACE}" type="presOf" srcId="{6FBA303E-5E70-FF47-A1D3-023EF9423B7F}" destId="{2AE19A17-AC84-B44F-8ABB-3F115C5312A6}" srcOrd="0" destOrd="0" presId="urn:microsoft.com/office/officeart/2005/8/layout/cycle5"/>
    <dgm:cxn modelId="{3D1F4B6F-5BF1-4ABB-95D6-250177FD4FD0}" srcId="{C870FE7D-D090-4721-B437-4381D43BD723}" destId="{8F572CBC-B89D-42D1-9883-2E69F88407AA}" srcOrd="2" destOrd="0" parTransId="{C4C40936-FD16-4ABA-857B-2AC7F2D15DBA}" sibTransId="{96C2CB68-D43A-431D-BFF0-EF9E3DD2F9CB}"/>
    <dgm:cxn modelId="{45207779-3ED6-BA48-BBEC-AED730D55505}" type="presOf" srcId="{70279AAB-4BA8-4296-9792-D653625C5B49}" destId="{D3558811-DB88-1444-B4DC-730647298ED4}" srcOrd="0" destOrd="0" presId="urn:microsoft.com/office/officeart/2005/8/layout/cycle5"/>
    <dgm:cxn modelId="{3C936A83-D186-4A49-BB4A-EF5C2ACD9F3D}" type="presOf" srcId="{64A98841-8812-4777-9DD6-7B327C71659F}" destId="{D3F5CBA8-9654-4C41-BD5B-F501DE87DB35}" srcOrd="0" destOrd="0" presId="urn:microsoft.com/office/officeart/2005/8/layout/cycle5"/>
    <dgm:cxn modelId="{8752388A-8484-4C44-B9C3-06CB3206E6B5}" type="presOf" srcId="{CB7845EA-E270-4FDF-9FDA-A4D790F1425B}" destId="{D2457635-5600-D447-9BC3-A845F920A10B}" srcOrd="0" destOrd="0" presId="urn:microsoft.com/office/officeart/2005/8/layout/cycle5"/>
    <dgm:cxn modelId="{5BE1D790-A9A6-AC4A-8E04-5B9046B28BED}" srcId="{C870FE7D-D090-4721-B437-4381D43BD723}" destId="{6FBA303E-5E70-FF47-A1D3-023EF9423B7F}" srcOrd="5" destOrd="0" parTransId="{5AACE07E-E01B-0145-AAC1-3F778FA9F0BE}" sibTransId="{D0BEA27D-52C0-0242-A5C6-A841FECAAA26}"/>
    <dgm:cxn modelId="{7131AB91-610E-7443-AB3C-771633C6B104}" type="presOf" srcId="{96C2CB68-D43A-431D-BFF0-EF9E3DD2F9CB}" destId="{40128D2C-D19E-504E-B210-9AFE930F076B}" srcOrd="0" destOrd="0" presId="urn:microsoft.com/office/officeart/2005/8/layout/cycle5"/>
    <dgm:cxn modelId="{9EE992AE-A3F7-974A-A188-DDDE23C8DA99}" type="presOf" srcId="{374B2279-CA83-4C79-A612-5169C180C671}" destId="{61A789C6-284C-2C44-8544-D8AF4542B1EF}" srcOrd="0" destOrd="0" presId="urn:microsoft.com/office/officeart/2005/8/layout/cycle5"/>
    <dgm:cxn modelId="{F47CF6D5-0234-B948-B3FE-1172585580A4}" type="presOf" srcId="{D0BEA27D-52C0-0242-A5C6-A841FECAAA26}" destId="{03B80ED6-7DB3-F74B-B851-F302B3D75DBB}" srcOrd="0" destOrd="0" presId="urn:microsoft.com/office/officeart/2005/8/layout/cycle5"/>
    <dgm:cxn modelId="{203098D9-9F80-364F-9489-5CBE7FCCB561}" type="presOf" srcId="{42CA044C-7459-4721-BCE7-9C44B6C0C65C}" destId="{569687CF-8532-1642-8949-B25B805BAD77}" srcOrd="0" destOrd="0" presId="urn:microsoft.com/office/officeart/2005/8/layout/cycle5"/>
    <dgm:cxn modelId="{A04467DF-C00E-4750-9FD7-64DFFC3F971B}" srcId="{C870FE7D-D090-4721-B437-4381D43BD723}" destId="{70279AAB-4BA8-4296-9792-D653625C5B49}" srcOrd="1" destOrd="0" parTransId="{94F8C8C8-CE85-4397-A822-66C55DA2F113}" sibTransId="{3B8BF000-8A25-4D44-AB11-02CA74157587}"/>
    <dgm:cxn modelId="{202B14F5-6CD0-41BB-B892-2D1944264FC8}" srcId="{C870FE7D-D090-4721-B437-4381D43BD723}" destId="{EE36BDC6-59A4-4408-A968-D01ADACC03BA}" srcOrd="4" destOrd="0" parTransId="{7D4963A6-5102-4DD1-BDD4-B98E404B5759}" sibTransId="{64A98841-8812-4777-9DD6-7B327C71659F}"/>
    <dgm:cxn modelId="{E59C86FC-18C6-5E43-926F-F934F3513907}" type="presOf" srcId="{EE36BDC6-59A4-4408-A968-D01ADACC03BA}" destId="{9C31617A-94D1-1749-9F76-518D117C1F94}" srcOrd="0" destOrd="0" presId="urn:microsoft.com/office/officeart/2005/8/layout/cycle5"/>
    <dgm:cxn modelId="{74CF402E-EC59-1C47-99D8-0A7FC24520EA}" type="presParOf" srcId="{E35C9C1C-8F6E-834F-B00C-527B1A12A0E9}" destId="{569687CF-8532-1642-8949-B25B805BAD77}" srcOrd="0" destOrd="0" presId="urn:microsoft.com/office/officeart/2005/8/layout/cycle5"/>
    <dgm:cxn modelId="{6206F562-48A3-B74F-AD92-10BF920A9EA4}" type="presParOf" srcId="{E35C9C1C-8F6E-834F-B00C-527B1A12A0E9}" destId="{F569D77E-A3B9-7248-9831-DC409E07CFED}" srcOrd="1" destOrd="0" presId="urn:microsoft.com/office/officeart/2005/8/layout/cycle5"/>
    <dgm:cxn modelId="{160DA001-54A2-FA4B-9F91-75BD6B543D4D}" type="presParOf" srcId="{E35C9C1C-8F6E-834F-B00C-527B1A12A0E9}" destId="{61A789C6-284C-2C44-8544-D8AF4542B1EF}" srcOrd="2" destOrd="0" presId="urn:microsoft.com/office/officeart/2005/8/layout/cycle5"/>
    <dgm:cxn modelId="{B096AFD6-05A8-8F4B-AA04-6D53DC7EDF6F}" type="presParOf" srcId="{E35C9C1C-8F6E-834F-B00C-527B1A12A0E9}" destId="{D3558811-DB88-1444-B4DC-730647298ED4}" srcOrd="3" destOrd="0" presId="urn:microsoft.com/office/officeart/2005/8/layout/cycle5"/>
    <dgm:cxn modelId="{81F85A13-2C4E-044E-977F-8B0DE7F6B08A}" type="presParOf" srcId="{E35C9C1C-8F6E-834F-B00C-527B1A12A0E9}" destId="{06EAC3D9-9058-0D48-87AC-E240C385F7F5}" srcOrd="4" destOrd="0" presId="urn:microsoft.com/office/officeart/2005/8/layout/cycle5"/>
    <dgm:cxn modelId="{80398920-D0E2-FA49-90FE-848D8FEB29CA}" type="presParOf" srcId="{E35C9C1C-8F6E-834F-B00C-527B1A12A0E9}" destId="{FCF8ED88-D101-F640-9D95-38F228062301}" srcOrd="5" destOrd="0" presId="urn:microsoft.com/office/officeart/2005/8/layout/cycle5"/>
    <dgm:cxn modelId="{A269EF33-13D2-FE4A-BF15-36F03FC67815}" type="presParOf" srcId="{E35C9C1C-8F6E-834F-B00C-527B1A12A0E9}" destId="{63CADBF9-F94C-C84D-8C98-A0C6E274261B}" srcOrd="6" destOrd="0" presId="urn:microsoft.com/office/officeart/2005/8/layout/cycle5"/>
    <dgm:cxn modelId="{61226D8D-3A9E-A541-A882-127DC3B96337}" type="presParOf" srcId="{E35C9C1C-8F6E-834F-B00C-527B1A12A0E9}" destId="{FC542109-6868-8043-A382-0FB80B6BF9CC}" srcOrd="7" destOrd="0" presId="urn:microsoft.com/office/officeart/2005/8/layout/cycle5"/>
    <dgm:cxn modelId="{7ECAEC8B-D713-1B46-967C-1C5BAD087731}" type="presParOf" srcId="{E35C9C1C-8F6E-834F-B00C-527B1A12A0E9}" destId="{40128D2C-D19E-504E-B210-9AFE930F076B}" srcOrd="8" destOrd="0" presId="urn:microsoft.com/office/officeart/2005/8/layout/cycle5"/>
    <dgm:cxn modelId="{26D88363-0EE4-6042-B89B-0EDCB1DC530F}" type="presParOf" srcId="{E35C9C1C-8F6E-834F-B00C-527B1A12A0E9}" destId="{BEA986E7-6436-974D-AE85-A631FBB48AA8}" srcOrd="9" destOrd="0" presId="urn:microsoft.com/office/officeart/2005/8/layout/cycle5"/>
    <dgm:cxn modelId="{F6CE8607-BCF2-DB46-8453-F4D64D0942A8}" type="presParOf" srcId="{E35C9C1C-8F6E-834F-B00C-527B1A12A0E9}" destId="{ED5EEE7E-EBE3-154B-A029-5EA5AC6313A2}" srcOrd="10" destOrd="0" presId="urn:microsoft.com/office/officeart/2005/8/layout/cycle5"/>
    <dgm:cxn modelId="{36D2CE79-A14C-7C49-8EB1-19B778FFD3C3}" type="presParOf" srcId="{E35C9C1C-8F6E-834F-B00C-527B1A12A0E9}" destId="{D2457635-5600-D447-9BC3-A845F920A10B}" srcOrd="11" destOrd="0" presId="urn:microsoft.com/office/officeart/2005/8/layout/cycle5"/>
    <dgm:cxn modelId="{F55F6B39-A32B-D24E-83DA-4C2B2F09D46B}" type="presParOf" srcId="{E35C9C1C-8F6E-834F-B00C-527B1A12A0E9}" destId="{9C31617A-94D1-1749-9F76-518D117C1F94}" srcOrd="12" destOrd="0" presId="urn:microsoft.com/office/officeart/2005/8/layout/cycle5"/>
    <dgm:cxn modelId="{C10095B6-3686-3045-B7F6-99E52917B84F}" type="presParOf" srcId="{E35C9C1C-8F6E-834F-B00C-527B1A12A0E9}" destId="{40BCAD6C-A624-4B40-9C93-CAA173879CD8}" srcOrd="13" destOrd="0" presId="urn:microsoft.com/office/officeart/2005/8/layout/cycle5"/>
    <dgm:cxn modelId="{498CFC38-C138-9842-B922-043C59C99E39}" type="presParOf" srcId="{E35C9C1C-8F6E-834F-B00C-527B1A12A0E9}" destId="{D3F5CBA8-9654-4C41-BD5B-F501DE87DB35}" srcOrd="14" destOrd="0" presId="urn:microsoft.com/office/officeart/2005/8/layout/cycle5"/>
    <dgm:cxn modelId="{F07E8022-9CAC-9B4D-826D-35D010B756A1}" type="presParOf" srcId="{E35C9C1C-8F6E-834F-B00C-527B1A12A0E9}" destId="{2AE19A17-AC84-B44F-8ABB-3F115C5312A6}" srcOrd="15" destOrd="0" presId="urn:microsoft.com/office/officeart/2005/8/layout/cycle5"/>
    <dgm:cxn modelId="{4DFE5010-F9DE-7A46-89DC-BB722FE5463C}" type="presParOf" srcId="{E35C9C1C-8F6E-834F-B00C-527B1A12A0E9}" destId="{0F4E1DDF-5E0B-1848-9035-FF33586D2BF8}" srcOrd="16" destOrd="0" presId="urn:microsoft.com/office/officeart/2005/8/layout/cycle5"/>
    <dgm:cxn modelId="{73FEF114-5D0E-C04D-91CB-C587D7EC654B}" type="presParOf" srcId="{E35C9C1C-8F6E-834F-B00C-527B1A12A0E9}" destId="{03B80ED6-7DB3-F74B-B851-F302B3D75DBB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0AE86E-3E2A-43F1-BB73-03D5A011FAD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ECA56C-C5D0-4506-8AC1-C49E65B3EB91}">
      <dgm:prSet/>
      <dgm:spPr/>
      <dgm:t>
        <a:bodyPr/>
        <a:lstStyle/>
        <a:p>
          <a:r>
            <a:rPr lang="en-US"/>
            <a:t>Limping / protecting a body part</a:t>
          </a:r>
        </a:p>
      </dgm:t>
    </dgm:pt>
    <dgm:pt modelId="{8D2632D2-A3CE-4AFF-83D7-7090C10D210D}" type="parTrans" cxnId="{D2AF5A73-0D75-40B0-9E2B-FD928555D26A}">
      <dgm:prSet/>
      <dgm:spPr/>
      <dgm:t>
        <a:bodyPr/>
        <a:lstStyle/>
        <a:p>
          <a:endParaRPr lang="en-US"/>
        </a:p>
      </dgm:t>
    </dgm:pt>
    <dgm:pt modelId="{B0DED00B-F079-40E6-9DDA-40EEA3514639}" type="sibTrans" cxnId="{D2AF5A73-0D75-40B0-9E2B-FD928555D26A}">
      <dgm:prSet/>
      <dgm:spPr/>
      <dgm:t>
        <a:bodyPr/>
        <a:lstStyle/>
        <a:p>
          <a:endParaRPr lang="en-US"/>
        </a:p>
      </dgm:t>
    </dgm:pt>
    <dgm:pt modelId="{24D410BA-E160-448E-B95B-4ED34F16CB8F}">
      <dgm:prSet/>
      <dgm:spPr/>
      <dgm:t>
        <a:bodyPr/>
        <a:lstStyle/>
        <a:p>
          <a:r>
            <a:rPr lang="en-US"/>
            <a:t>Lack of grooming</a:t>
          </a:r>
        </a:p>
      </dgm:t>
    </dgm:pt>
    <dgm:pt modelId="{AE246A6A-0CC4-4AA4-A44B-DF2C36A8DBA1}" type="parTrans" cxnId="{5DFFFC55-7D52-45AD-8870-C70F73DC6744}">
      <dgm:prSet/>
      <dgm:spPr/>
      <dgm:t>
        <a:bodyPr/>
        <a:lstStyle/>
        <a:p>
          <a:endParaRPr lang="en-US"/>
        </a:p>
      </dgm:t>
    </dgm:pt>
    <dgm:pt modelId="{8B27589C-D374-47C8-8A30-57675CEC4BF2}" type="sibTrans" cxnId="{5DFFFC55-7D52-45AD-8870-C70F73DC6744}">
      <dgm:prSet/>
      <dgm:spPr/>
      <dgm:t>
        <a:bodyPr/>
        <a:lstStyle/>
        <a:p>
          <a:endParaRPr lang="en-US"/>
        </a:p>
      </dgm:t>
    </dgm:pt>
    <dgm:pt modelId="{9AE25B23-7C14-4AEA-976C-D7B4B5262982}">
      <dgm:prSet/>
      <dgm:spPr/>
      <dgm:t>
        <a:bodyPr/>
        <a:lstStyle/>
        <a:p>
          <a:r>
            <a:rPr lang="en-US"/>
            <a:t>Facial expression (flat ears, wide eyes, etc.)</a:t>
          </a:r>
        </a:p>
      </dgm:t>
    </dgm:pt>
    <dgm:pt modelId="{E72EF72B-421F-407D-9D64-9D72D9ECF95E}" type="parTrans" cxnId="{4510A79E-1B4E-482B-B10F-CB6562C48D12}">
      <dgm:prSet/>
      <dgm:spPr/>
      <dgm:t>
        <a:bodyPr/>
        <a:lstStyle/>
        <a:p>
          <a:endParaRPr lang="en-US"/>
        </a:p>
      </dgm:t>
    </dgm:pt>
    <dgm:pt modelId="{FF2A050A-8267-41EA-BFCE-D69E6EC5F0D4}" type="sibTrans" cxnId="{4510A79E-1B4E-482B-B10F-CB6562C48D12}">
      <dgm:prSet/>
      <dgm:spPr/>
      <dgm:t>
        <a:bodyPr/>
        <a:lstStyle/>
        <a:p>
          <a:endParaRPr lang="en-US"/>
        </a:p>
      </dgm:t>
    </dgm:pt>
    <dgm:pt modelId="{5338B5D9-CC8C-41C5-8606-948D3FE0C3F1}">
      <dgm:prSet/>
      <dgm:spPr/>
      <dgm:t>
        <a:bodyPr/>
        <a:lstStyle/>
        <a:p>
          <a:r>
            <a:rPr lang="en-US"/>
            <a:t>Aggression or personality change</a:t>
          </a:r>
        </a:p>
      </dgm:t>
    </dgm:pt>
    <dgm:pt modelId="{8B3DDBE3-9C8D-4FEA-A2DC-8E1738B84D96}" type="parTrans" cxnId="{5524FF94-A058-404C-BE53-9304C76F5040}">
      <dgm:prSet/>
      <dgm:spPr/>
      <dgm:t>
        <a:bodyPr/>
        <a:lstStyle/>
        <a:p>
          <a:endParaRPr lang="en-US"/>
        </a:p>
      </dgm:t>
    </dgm:pt>
    <dgm:pt modelId="{0967B8D4-F477-4C6F-AA2E-3BCB0B7F8845}" type="sibTrans" cxnId="{5524FF94-A058-404C-BE53-9304C76F5040}">
      <dgm:prSet/>
      <dgm:spPr/>
      <dgm:t>
        <a:bodyPr/>
        <a:lstStyle/>
        <a:p>
          <a:endParaRPr lang="en-US"/>
        </a:p>
      </dgm:t>
    </dgm:pt>
    <dgm:pt modelId="{E9C36B86-72F6-47DC-975F-EBF05E03893F}">
      <dgm:prSet/>
      <dgm:spPr/>
      <dgm:t>
        <a:bodyPr/>
        <a:lstStyle/>
        <a:p>
          <a:r>
            <a:rPr lang="en-US" dirty="0"/>
            <a:t>Barking/whining more </a:t>
          </a:r>
        </a:p>
      </dgm:t>
    </dgm:pt>
    <dgm:pt modelId="{DC0A6CFC-6D4D-43D4-B386-ECD0768F1C9E}" type="parTrans" cxnId="{6709B720-7556-4DF9-9220-5C2858797402}">
      <dgm:prSet/>
      <dgm:spPr/>
      <dgm:t>
        <a:bodyPr/>
        <a:lstStyle/>
        <a:p>
          <a:endParaRPr lang="en-US"/>
        </a:p>
      </dgm:t>
    </dgm:pt>
    <dgm:pt modelId="{51BFBD16-EE63-4E46-9C28-02D30CF46B5A}" type="sibTrans" cxnId="{6709B720-7556-4DF9-9220-5C2858797402}">
      <dgm:prSet/>
      <dgm:spPr/>
      <dgm:t>
        <a:bodyPr/>
        <a:lstStyle/>
        <a:p>
          <a:endParaRPr lang="en-US"/>
        </a:p>
      </dgm:t>
    </dgm:pt>
    <dgm:pt modelId="{E00A7423-2CD9-4112-BFCF-0629CE548241}">
      <dgm:prSet/>
      <dgm:spPr/>
      <dgm:t>
        <a:bodyPr/>
        <a:lstStyle/>
        <a:p>
          <a:r>
            <a:rPr lang="en-US" dirty="0"/>
            <a:t>Won’t move or play</a:t>
          </a:r>
        </a:p>
      </dgm:t>
    </dgm:pt>
    <dgm:pt modelId="{6432B149-39AC-4C95-874B-B8C165BF3D77}" type="parTrans" cxnId="{C0992447-40BB-48EE-8224-162F379A10E1}">
      <dgm:prSet/>
      <dgm:spPr/>
      <dgm:t>
        <a:bodyPr/>
        <a:lstStyle/>
        <a:p>
          <a:endParaRPr lang="en-US"/>
        </a:p>
      </dgm:t>
    </dgm:pt>
    <dgm:pt modelId="{AF0BCA47-0026-494D-8003-31B985AA5D55}" type="sibTrans" cxnId="{C0992447-40BB-48EE-8224-162F379A10E1}">
      <dgm:prSet/>
      <dgm:spPr/>
      <dgm:t>
        <a:bodyPr/>
        <a:lstStyle/>
        <a:p>
          <a:endParaRPr lang="en-US"/>
        </a:p>
      </dgm:t>
    </dgm:pt>
    <dgm:pt modelId="{15FC3884-D149-FF4A-B431-8729FD4EF0E5}" type="pres">
      <dgm:prSet presAssocID="{820AE86E-3E2A-43F1-BB73-03D5A011FAD8}" presName="diagram" presStyleCnt="0">
        <dgm:presLayoutVars>
          <dgm:dir/>
          <dgm:resizeHandles val="exact"/>
        </dgm:presLayoutVars>
      </dgm:prSet>
      <dgm:spPr/>
    </dgm:pt>
    <dgm:pt modelId="{51BD475A-B259-3341-8125-F6832BD8B917}" type="pres">
      <dgm:prSet presAssocID="{33ECA56C-C5D0-4506-8AC1-C49E65B3EB91}" presName="node" presStyleLbl="node1" presStyleIdx="0" presStyleCnt="6">
        <dgm:presLayoutVars>
          <dgm:bulletEnabled val="1"/>
        </dgm:presLayoutVars>
      </dgm:prSet>
      <dgm:spPr/>
    </dgm:pt>
    <dgm:pt modelId="{0AEEBC97-2D3F-F746-AB4B-E63F8127E47C}" type="pres">
      <dgm:prSet presAssocID="{B0DED00B-F079-40E6-9DDA-40EEA3514639}" presName="sibTrans" presStyleCnt="0"/>
      <dgm:spPr/>
    </dgm:pt>
    <dgm:pt modelId="{91DFC925-47BD-B740-95AD-66A83D7D503B}" type="pres">
      <dgm:prSet presAssocID="{24D410BA-E160-448E-B95B-4ED34F16CB8F}" presName="node" presStyleLbl="node1" presStyleIdx="1" presStyleCnt="6">
        <dgm:presLayoutVars>
          <dgm:bulletEnabled val="1"/>
        </dgm:presLayoutVars>
      </dgm:prSet>
      <dgm:spPr/>
    </dgm:pt>
    <dgm:pt modelId="{2F9C4E17-5DCC-4345-8605-43035E21A7D0}" type="pres">
      <dgm:prSet presAssocID="{8B27589C-D374-47C8-8A30-57675CEC4BF2}" presName="sibTrans" presStyleCnt="0"/>
      <dgm:spPr/>
    </dgm:pt>
    <dgm:pt modelId="{05D7BF10-3B0B-4B4F-BFD2-2F417E5FF5A3}" type="pres">
      <dgm:prSet presAssocID="{9AE25B23-7C14-4AEA-976C-D7B4B5262982}" presName="node" presStyleLbl="node1" presStyleIdx="2" presStyleCnt="6">
        <dgm:presLayoutVars>
          <dgm:bulletEnabled val="1"/>
        </dgm:presLayoutVars>
      </dgm:prSet>
      <dgm:spPr/>
    </dgm:pt>
    <dgm:pt modelId="{6841C74E-8A14-BF44-9353-867392527334}" type="pres">
      <dgm:prSet presAssocID="{FF2A050A-8267-41EA-BFCE-D69E6EC5F0D4}" presName="sibTrans" presStyleCnt="0"/>
      <dgm:spPr/>
    </dgm:pt>
    <dgm:pt modelId="{B15187C4-9E6A-E649-A82D-BBF95BBE0B75}" type="pres">
      <dgm:prSet presAssocID="{5338B5D9-CC8C-41C5-8606-948D3FE0C3F1}" presName="node" presStyleLbl="node1" presStyleIdx="3" presStyleCnt="6">
        <dgm:presLayoutVars>
          <dgm:bulletEnabled val="1"/>
        </dgm:presLayoutVars>
      </dgm:prSet>
      <dgm:spPr/>
    </dgm:pt>
    <dgm:pt modelId="{25050176-4EE0-4C4F-AF44-E7194570C0A2}" type="pres">
      <dgm:prSet presAssocID="{0967B8D4-F477-4C6F-AA2E-3BCB0B7F8845}" presName="sibTrans" presStyleCnt="0"/>
      <dgm:spPr/>
    </dgm:pt>
    <dgm:pt modelId="{ABA5759D-14D6-5E44-A40D-477530AEC130}" type="pres">
      <dgm:prSet presAssocID="{E9C36B86-72F6-47DC-975F-EBF05E03893F}" presName="node" presStyleLbl="node1" presStyleIdx="4" presStyleCnt="6">
        <dgm:presLayoutVars>
          <dgm:bulletEnabled val="1"/>
        </dgm:presLayoutVars>
      </dgm:prSet>
      <dgm:spPr/>
    </dgm:pt>
    <dgm:pt modelId="{F2E06717-054C-0F43-9DC8-F3EF000379FA}" type="pres">
      <dgm:prSet presAssocID="{51BFBD16-EE63-4E46-9C28-02D30CF46B5A}" presName="sibTrans" presStyleCnt="0"/>
      <dgm:spPr/>
    </dgm:pt>
    <dgm:pt modelId="{B01217F0-15DF-6842-9495-262A7D99F928}" type="pres">
      <dgm:prSet presAssocID="{E00A7423-2CD9-4112-BFCF-0629CE548241}" presName="node" presStyleLbl="node1" presStyleIdx="5" presStyleCnt="6">
        <dgm:presLayoutVars>
          <dgm:bulletEnabled val="1"/>
        </dgm:presLayoutVars>
      </dgm:prSet>
      <dgm:spPr/>
    </dgm:pt>
  </dgm:ptLst>
  <dgm:cxnLst>
    <dgm:cxn modelId="{6709B720-7556-4DF9-9220-5C2858797402}" srcId="{820AE86E-3E2A-43F1-BB73-03D5A011FAD8}" destId="{E9C36B86-72F6-47DC-975F-EBF05E03893F}" srcOrd="4" destOrd="0" parTransId="{DC0A6CFC-6D4D-43D4-B386-ECD0768F1C9E}" sibTransId="{51BFBD16-EE63-4E46-9C28-02D30CF46B5A}"/>
    <dgm:cxn modelId="{DE8C3332-9D7C-4343-BB8D-9B3396B9389F}" type="presOf" srcId="{33ECA56C-C5D0-4506-8AC1-C49E65B3EB91}" destId="{51BD475A-B259-3341-8125-F6832BD8B917}" srcOrd="0" destOrd="0" presId="urn:microsoft.com/office/officeart/2005/8/layout/default"/>
    <dgm:cxn modelId="{C0992447-40BB-48EE-8224-162F379A10E1}" srcId="{820AE86E-3E2A-43F1-BB73-03D5A011FAD8}" destId="{E00A7423-2CD9-4112-BFCF-0629CE548241}" srcOrd="5" destOrd="0" parTransId="{6432B149-39AC-4C95-874B-B8C165BF3D77}" sibTransId="{AF0BCA47-0026-494D-8003-31B985AA5D55}"/>
    <dgm:cxn modelId="{7110E64F-5A78-6C4C-A57E-0C76E2844BD9}" type="presOf" srcId="{5338B5D9-CC8C-41C5-8606-948D3FE0C3F1}" destId="{B15187C4-9E6A-E649-A82D-BBF95BBE0B75}" srcOrd="0" destOrd="0" presId="urn:microsoft.com/office/officeart/2005/8/layout/default"/>
    <dgm:cxn modelId="{D2AF5A73-0D75-40B0-9E2B-FD928555D26A}" srcId="{820AE86E-3E2A-43F1-BB73-03D5A011FAD8}" destId="{33ECA56C-C5D0-4506-8AC1-C49E65B3EB91}" srcOrd="0" destOrd="0" parTransId="{8D2632D2-A3CE-4AFF-83D7-7090C10D210D}" sibTransId="{B0DED00B-F079-40E6-9DDA-40EEA3514639}"/>
    <dgm:cxn modelId="{E3C3CC55-A2AB-9F43-AFE1-7AE4F93117B9}" type="presOf" srcId="{820AE86E-3E2A-43F1-BB73-03D5A011FAD8}" destId="{15FC3884-D149-FF4A-B431-8729FD4EF0E5}" srcOrd="0" destOrd="0" presId="urn:microsoft.com/office/officeart/2005/8/layout/default"/>
    <dgm:cxn modelId="{5DFFFC55-7D52-45AD-8870-C70F73DC6744}" srcId="{820AE86E-3E2A-43F1-BB73-03D5A011FAD8}" destId="{24D410BA-E160-448E-B95B-4ED34F16CB8F}" srcOrd="1" destOrd="0" parTransId="{AE246A6A-0CC4-4AA4-A44B-DF2C36A8DBA1}" sibTransId="{8B27589C-D374-47C8-8A30-57675CEC4BF2}"/>
    <dgm:cxn modelId="{A32F478A-C433-874A-80A8-A82BD21E6A65}" type="presOf" srcId="{E00A7423-2CD9-4112-BFCF-0629CE548241}" destId="{B01217F0-15DF-6842-9495-262A7D99F928}" srcOrd="0" destOrd="0" presId="urn:microsoft.com/office/officeart/2005/8/layout/default"/>
    <dgm:cxn modelId="{3D1F318B-715F-694A-9D8A-6773A03EA867}" type="presOf" srcId="{24D410BA-E160-448E-B95B-4ED34F16CB8F}" destId="{91DFC925-47BD-B740-95AD-66A83D7D503B}" srcOrd="0" destOrd="0" presId="urn:microsoft.com/office/officeart/2005/8/layout/default"/>
    <dgm:cxn modelId="{5524FF94-A058-404C-BE53-9304C76F5040}" srcId="{820AE86E-3E2A-43F1-BB73-03D5A011FAD8}" destId="{5338B5D9-CC8C-41C5-8606-948D3FE0C3F1}" srcOrd="3" destOrd="0" parTransId="{8B3DDBE3-9C8D-4FEA-A2DC-8E1738B84D96}" sibTransId="{0967B8D4-F477-4C6F-AA2E-3BCB0B7F8845}"/>
    <dgm:cxn modelId="{4510A79E-1B4E-482B-B10F-CB6562C48D12}" srcId="{820AE86E-3E2A-43F1-BB73-03D5A011FAD8}" destId="{9AE25B23-7C14-4AEA-976C-D7B4B5262982}" srcOrd="2" destOrd="0" parTransId="{E72EF72B-421F-407D-9D64-9D72D9ECF95E}" sibTransId="{FF2A050A-8267-41EA-BFCE-D69E6EC5F0D4}"/>
    <dgm:cxn modelId="{A45FECA0-1B9A-D041-BDDB-B7944C7A182E}" type="presOf" srcId="{E9C36B86-72F6-47DC-975F-EBF05E03893F}" destId="{ABA5759D-14D6-5E44-A40D-477530AEC130}" srcOrd="0" destOrd="0" presId="urn:microsoft.com/office/officeart/2005/8/layout/default"/>
    <dgm:cxn modelId="{128AC7B8-FC0D-A041-91E3-4E86D6E1A2E2}" type="presOf" srcId="{9AE25B23-7C14-4AEA-976C-D7B4B5262982}" destId="{05D7BF10-3B0B-4B4F-BFD2-2F417E5FF5A3}" srcOrd="0" destOrd="0" presId="urn:microsoft.com/office/officeart/2005/8/layout/default"/>
    <dgm:cxn modelId="{41B46FB3-3346-9D45-99A5-571244ADB921}" type="presParOf" srcId="{15FC3884-D149-FF4A-B431-8729FD4EF0E5}" destId="{51BD475A-B259-3341-8125-F6832BD8B917}" srcOrd="0" destOrd="0" presId="urn:microsoft.com/office/officeart/2005/8/layout/default"/>
    <dgm:cxn modelId="{1F81E94C-1EB8-664C-ACB3-96D93F1DDDAF}" type="presParOf" srcId="{15FC3884-D149-FF4A-B431-8729FD4EF0E5}" destId="{0AEEBC97-2D3F-F746-AB4B-E63F8127E47C}" srcOrd="1" destOrd="0" presId="urn:microsoft.com/office/officeart/2005/8/layout/default"/>
    <dgm:cxn modelId="{2A45C088-894C-8640-96FC-D265EA8DE6DD}" type="presParOf" srcId="{15FC3884-D149-FF4A-B431-8729FD4EF0E5}" destId="{91DFC925-47BD-B740-95AD-66A83D7D503B}" srcOrd="2" destOrd="0" presId="urn:microsoft.com/office/officeart/2005/8/layout/default"/>
    <dgm:cxn modelId="{8247F7B8-F2D6-3645-81DA-5F75A70EC51B}" type="presParOf" srcId="{15FC3884-D149-FF4A-B431-8729FD4EF0E5}" destId="{2F9C4E17-5DCC-4345-8605-43035E21A7D0}" srcOrd="3" destOrd="0" presId="urn:microsoft.com/office/officeart/2005/8/layout/default"/>
    <dgm:cxn modelId="{E2E48053-7C05-2E4E-9CEE-85D5D7B20631}" type="presParOf" srcId="{15FC3884-D149-FF4A-B431-8729FD4EF0E5}" destId="{05D7BF10-3B0B-4B4F-BFD2-2F417E5FF5A3}" srcOrd="4" destOrd="0" presId="urn:microsoft.com/office/officeart/2005/8/layout/default"/>
    <dgm:cxn modelId="{B8503828-08E7-3844-BB31-921F1B23E506}" type="presParOf" srcId="{15FC3884-D149-FF4A-B431-8729FD4EF0E5}" destId="{6841C74E-8A14-BF44-9353-867392527334}" srcOrd="5" destOrd="0" presId="urn:microsoft.com/office/officeart/2005/8/layout/default"/>
    <dgm:cxn modelId="{68D38593-870A-A347-B5AD-953B624FF4BE}" type="presParOf" srcId="{15FC3884-D149-FF4A-B431-8729FD4EF0E5}" destId="{B15187C4-9E6A-E649-A82D-BBF95BBE0B75}" srcOrd="6" destOrd="0" presId="urn:microsoft.com/office/officeart/2005/8/layout/default"/>
    <dgm:cxn modelId="{DA64296E-CF20-934F-9D6D-58BC421670E0}" type="presParOf" srcId="{15FC3884-D149-FF4A-B431-8729FD4EF0E5}" destId="{25050176-4EE0-4C4F-AF44-E7194570C0A2}" srcOrd="7" destOrd="0" presId="urn:microsoft.com/office/officeart/2005/8/layout/default"/>
    <dgm:cxn modelId="{95C7FC23-1B56-BF4A-AC05-ACA4A8CC7AC0}" type="presParOf" srcId="{15FC3884-D149-FF4A-B431-8729FD4EF0E5}" destId="{ABA5759D-14D6-5E44-A40D-477530AEC130}" srcOrd="8" destOrd="0" presId="urn:microsoft.com/office/officeart/2005/8/layout/default"/>
    <dgm:cxn modelId="{6E084324-4FBC-6C41-A29D-F767C3B170BA}" type="presParOf" srcId="{15FC3884-D149-FF4A-B431-8729FD4EF0E5}" destId="{F2E06717-054C-0F43-9DC8-F3EF000379FA}" srcOrd="9" destOrd="0" presId="urn:microsoft.com/office/officeart/2005/8/layout/default"/>
    <dgm:cxn modelId="{B6895367-0BE8-704B-ACC0-422EB1B7917D}" type="presParOf" srcId="{15FC3884-D149-FF4A-B431-8729FD4EF0E5}" destId="{B01217F0-15DF-6842-9495-262A7D99F9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FEB0FD-CE1F-42DE-A214-C6ACE6570C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E52DCAFC-201D-4A29-AFC2-846358E41C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FINDING PROBLEMS EARLY WITH CHECKUPS</a:t>
          </a:r>
        </a:p>
      </dgm:t>
    </dgm:pt>
    <dgm:pt modelId="{16D9AAA6-6756-4311-A4D9-1CB0FA28CAEE}" type="parTrans" cxnId="{266896CC-FC3F-42C4-B8E2-DF8DAA343672}">
      <dgm:prSet/>
      <dgm:spPr/>
      <dgm:t>
        <a:bodyPr/>
        <a:lstStyle/>
        <a:p>
          <a:endParaRPr lang="en-US"/>
        </a:p>
      </dgm:t>
    </dgm:pt>
    <dgm:pt modelId="{F5C23025-43FC-474A-90D6-152EAEE36277}" type="sibTrans" cxnId="{266896CC-FC3F-42C4-B8E2-DF8DAA343672}">
      <dgm:prSet/>
      <dgm:spPr/>
      <dgm:t>
        <a:bodyPr/>
        <a:lstStyle/>
        <a:p>
          <a:endParaRPr lang="en-US"/>
        </a:p>
      </dgm:t>
    </dgm:pt>
    <dgm:pt modelId="{2771D7AE-A7F8-4FDC-B1CE-2789EBCD47F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FINDING AND TREATING DISEASE</a:t>
          </a:r>
        </a:p>
      </dgm:t>
    </dgm:pt>
    <dgm:pt modelId="{47368F98-3604-4A15-B337-296BFF1EA0C8}" type="parTrans" cxnId="{47DDB5D9-0BF5-47C6-80EB-0B2C20489294}">
      <dgm:prSet/>
      <dgm:spPr/>
      <dgm:t>
        <a:bodyPr/>
        <a:lstStyle/>
        <a:p>
          <a:endParaRPr lang="en-US"/>
        </a:p>
      </dgm:t>
    </dgm:pt>
    <dgm:pt modelId="{B99E8A23-5EDF-4288-A634-DBDB9EA97B1C}" type="sibTrans" cxnId="{47DDB5D9-0BF5-47C6-80EB-0B2C20489294}">
      <dgm:prSet/>
      <dgm:spPr/>
      <dgm:t>
        <a:bodyPr/>
        <a:lstStyle/>
        <a:p>
          <a:endParaRPr lang="en-US"/>
        </a:p>
      </dgm:t>
    </dgm:pt>
    <dgm:pt modelId="{3294B7E1-234A-4D7D-A636-5803AFAC99B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DISCOVERING NEW THINGS (RESEARCH)</a:t>
          </a:r>
        </a:p>
      </dgm:t>
    </dgm:pt>
    <dgm:pt modelId="{2D8ED840-5D5A-4657-A21B-8EA95E9DDB30}" type="parTrans" cxnId="{049289EC-B370-406D-8A1E-B3A5E3EAD7C9}">
      <dgm:prSet/>
      <dgm:spPr/>
      <dgm:t>
        <a:bodyPr/>
        <a:lstStyle/>
        <a:p>
          <a:endParaRPr lang="en-US"/>
        </a:p>
      </dgm:t>
    </dgm:pt>
    <dgm:pt modelId="{3047C7A9-EEB5-4E1D-B2E0-9B55B9A9FBB9}" type="sibTrans" cxnId="{049289EC-B370-406D-8A1E-B3A5E3EAD7C9}">
      <dgm:prSet/>
      <dgm:spPr/>
      <dgm:t>
        <a:bodyPr/>
        <a:lstStyle/>
        <a:p>
          <a:endParaRPr lang="en-US"/>
        </a:p>
      </dgm:t>
    </dgm:pt>
    <dgm:pt modelId="{89B859C8-CB35-48D2-92A3-8462B6ED651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PUBLIC AND OWNER EDUCATION</a:t>
          </a:r>
        </a:p>
      </dgm:t>
    </dgm:pt>
    <dgm:pt modelId="{EFEE9FAC-070E-4881-A161-59B69F2BCE28}" type="parTrans" cxnId="{21EF78B0-B6BC-4FF9-AC6B-6A2FF13F49D0}">
      <dgm:prSet/>
      <dgm:spPr/>
      <dgm:t>
        <a:bodyPr/>
        <a:lstStyle/>
        <a:p>
          <a:endParaRPr lang="en-US"/>
        </a:p>
      </dgm:t>
    </dgm:pt>
    <dgm:pt modelId="{0686D941-913F-4868-B7B0-25740E3BB37E}" type="sibTrans" cxnId="{21EF78B0-B6BC-4FF9-AC6B-6A2FF13F49D0}">
      <dgm:prSet/>
      <dgm:spPr/>
      <dgm:t>
        <a:bodyPr/>
        <a:lstStyle/>
        <a:p>
          <a:endParaRPr lang="en-US"/>
        </a:p>
      </dgm:t>
    </dgm:pt>
    <dgm:pt modelId="{79DF4639-4889-FC4C-B9EC-0970AF4EB85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Prescribe medications</a:t>
          </a:r>
        </a:p>
      </dgm:t>
    </dgm:pt>
    <dgm:pt modelId="{7CF2EE26-DC2E-E946-9631-B856A9643904}" type="parTrans" cxnId="{A2F6F29E-1555-114C-AF49-7D966BBB2252}">
      <dgm:prSet/>
      <dgm:spPr/>
      <dgm:t>
        <a:bodyPr/>
        <a:lstStyle/>
        <a:p>
          <a:endParaRPr lang="en-US"/>
        </a:p>
      </dgm:t>
    </dgm:pt>
    <dgm:pt modelId="{DDDE57EF-4359-C449-8A88-D7236CC09EC9}" type="sibTrans" cxnId="{A2F6F29E-1555-114C-AF49-7D966BBB2252}">
      <dgm:prSet/>
      <dgm:spPr/>
      <dgm:t>
        <a:bodyPr/>
        <a:lstStyle/>
        <a:p>
          <a:endParaRPr lang="en-US"/>
        </a:p>
      </dgm:t>
    </dgm:pt>
    <dgm:pt modelId="{ACE33372-6A69-3740-875C-CA5C17F58D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Protect Animal Welfare</a:t>
          </a:r>
        </a:p>
      </dgm:t>
    </dgm:pt>
    <dgm:pt modelId="{44CE123A-87D1-C545-ABF6-AF6AE62B2F98}" type="parTrans" cxnId="{FA1248E6-2704-FA49-914D-954E5E4E162C}">
      <dgm:prSet/>
      <dgm:spPr/>
      <dgm:t>
        <a:bodyPr/>
        <a:lstStyle/>
        <a:p>
          <a:endParaRPr lang="en-US"/>
        </a:p>
      </dgm:t>
    </dgm:pt>
    <dgm:pt modelId="{8F5FF46D-87D9-A84D-9FFC-7BFC68494BA5}" type="sibTrans" cxnId="{FA1248E6-2704-FA49-914D-954E5E4E162C}">
      <dgm:prSet/>
      <dgm:spPr/>
      <dgm:t>
        <a:bodyPr/>
        <a:lstStyle/>
        <a:p>
          <a:endParaRPr lang="en-US"/>
        </a:p>
      </dgm:t>
    </dgm:pt>
    <dgm:pt modelId="{A42C15A6-139C-42F0-996A-2AD3BF74B628}" type="pres">
      <dgm:prSet presAssocID="{C7FEB0FD-CE1F-42DE-A214-C6ACE6570C27}" presName="root" presStyleCnt="0">
        <dgm:presLayoutVars>
          <dgm:dir/>
          <dgm:resizeHandles val="exact"/>
        </dgm:presLayoutVars>
      </dgm:prSet>
      <dgm:spPr/>
    </dgm:pt>
    <dgm:pt modelId="{7A061523-0E96-4F95-B6A6-8C7FC9CC9E6A}" type="pres">
      <dgm:prSet presAssocID="{E52DCAFC-201D-4A29-AFC2-846358E41C3A}" presName="compNode" presStyleCnt="0"/>
      <dgm:spPr/>
    </dgm:pt>
    <dgm:pt modelId="{ED678BBA-A7CC-4D9E-B78A-064A2642762F}" type="pres">
      <dgm:prSet presAssocID="{E52DCAFC-201D-4A29-AFC2-846358E41C3A}" presName="iconBgRect" presStyleLbl="bgShp" presStyleIdx="0" presStyleCnt="6"/>
      <dgm:spPr/>
    </dgm:pt>
    <dgm:pt modelId="{DD4E41EC-7267-43B9-AE40-89E2B40F7BAB}" type="pres">
      <dgm:prSet presAssocID="{E52DCAFC-201D-4A29-AFC2-846358E41C3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36BF70E-E2DC-4B5A-B466-567663DABC86}" type="pres">
      <dgm:prSet presAssocID="{E52DCAFC-201D-4A29-AFC2-846358E41C3A}" presName="spaceRect" presStyleCnt="0"/>
      <dgm:spPr/>
    </dgm:pt>
    <dgm:pt modelId="{EAAC578C-CB40-4395-9203-4D3A81935A8B}" type="pres">
      <dgm:prSet presAssocID="{E52DCAFC-201D-4A29-AFC2-846358E41C3A}" presName="textRect" presStyleLbl="revTx" presStyleIdx="0" presStyleCnt="6">
        <dgm:presLayoutVars>
          <dgm:chMax val="1"/>
          <dgm:chPref val="1"/>
        </dgm:presLayoutVars>
      </dgm:prSet>
      <dgm:spPr/>
    </dgm:pt>
    <dgm:pt modelId="{F0BD91A9-8FC4-4CB0-9083-0F8601B83B7F}" type="pres">
      <dgm:prSet presAssocID="{F5C23025-43FC-474A-90D6-152EAEE36277}" presName="sibTrans" presStyleCnt="0"/>
      <dgm:spPr/>
    </dgm:pt>
    <dgm:pt modelId="{0290E0B0-4A0F-44B3-95BB-C9D0F62B4551}" type="pres">
      <dgm:prSet presAssocID="{2771D7AE-A7F8-4FDC-B1CE-2789EBCD47FF}" presName="compNode" presStyleCnt="0"/>
      <dgm:spPr/>
    </dgm:pt>
    <dgm:pt modelId="{84A2F8D0-BBFF-401D-8137-374775C16F35}" type="pres">
      <dgm:prSet presAssocID="{2771D7AE-A7F8-4FDC-B1CE-2789EBCD47FF}" presName="iconBgRect" presStyleLbl="bgShp" presStyleIdx="1" presStyleCnt="6"/>
      <dgm:spPr/>
    </dgm:pt>
    <dgm:pt modelId="{AA52D1E8-2D56-4049-A6F5-E21E5A9DF84F}" type="pres">
      <dgm:prSet presAssocID="{2771D7AE-A7F8-4FDC-B1CE-2789EBCD47F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DEFAAF1-8D39-42D0-BE99-FCB9F7337825}" type="pres">
      <dgm:prSet presAssocID="{2771D7AE-A7F8-4FDC-B1CE-2789EBCD47FF}" presName="spaceRect" presStyleCnt="0"/>
      <dgm:spPr/>
    </dgm:pt>
    <dgm:pt modelId="{53B94C62-F0E6-4E90-9EF2-1D549F0C39FD}" type="pres">
      <dgm:prSet presAssocID="{2771D7AE-A7F8-4FDC-B1CE-2789EBCD47FF}" presName="textRect" presStyleLbl="revTx" presStyleIdx="1" presStyleCnt="6">
        <dgm:presLayoutVars>
          <dgm:chMax val="1"/>
          <dgm:chPref val="1"/>
        </dgm:presLayoutVars>
      </dgm:prSet>
      <dgm:spPr/>
    </dgm:pt>
    <dgm:pt modelId="{0C63D14E-278A-4922-94D8-2C10510B6A87}" type="pres">
      <dgm:prSet presAssocID="{B99E8A23-5EDF-4288-A634-DBDB9EA97B1C}" presName="sibTrans" presStyleCnt="0"/>
      <dgm:spPr/>
    </dgm:pt>
    <dgm:pt modelId="{DCD848A7-444F-4781-A93D-1E39D58B5B2C}" type="pres">
      <dgm:prSet presAssocID="{3294B7E1-234A-4D7D-A636-5803AFAC99B1}" presName="compNode" presStyleCnt="0"/>
      <dgm:spPr/>
    </dgm:pt>
    <dgm:pt modelId="{18BF11C8-9384-456E-81DC-AFFA1F587AFB}" type="pres">
      <dgm:prSet presAssocID="{3294B7E1-234A-4D7D-A636-5803AFAC99B1}" presName="iconBgRect" presStyleLbl="bgShp" presStyleIdx="2" presStyleCnt="6"/>
      <dgm:spPr/>
    </dgm:pt>
    <dgm:pt modelId="{E6D68615-99CF-4335-8F8C-D8689B837CAD}" type="pres">
      <dgm:prSet presAssocID="{3294B7E1-234A-4D7D-A636-5803AFAC99B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43502EA-D02A-4AC8-837A-06A9D6545D20}" type="pres">
      <dgm:prSet presAssocID="{3294B7E1-234A-4D7D-A636-5803AFAC99B1}" presName="spaceRect" presStyleCnt="0"/>
      <dgm:spPr/>
    </dgm:pt>
    <dgm:pt modelId="{89150EA1-B90B-4921-9551-7D0C76F4B8AA}" type="pres">
      <dgm:prSet presAssocID="{3294B7E1-234A-4D7D-A636-5803AFAC99B1}" presName="textRect" presStyleLbl="revTx" presStyleIdx="2" presStyleCnt="6">
        <dgm:presLayoutVars>
          <dgm:chMax val="1"/>
          <dgm:chPref val="1"/>
        </dgm:presLayoutVars>
      </dgm:prSet>
      <dgm:spPr/>
    </dgm:pt>
    <dgm:pt modelId="{281F7EAD-51D2-4F5E-B578-96EF9825F3DA}" type="pres">
      <dgm:prSet presAssocID="{3047C7A9-EEB5-4E1D-B2E0-9B55B9A9FBB9}" presName="sibTrans" presStyleCnt="0"/>
      <dgm:spPr/>
    </dgm:pt>
    <dgm:pt modelId="{498F0DE4-1FFE-4459-9ABA-7C608762F352}" type="pres">
      <dgm:prSet presAssocID="{89B859C8-CB35-48D2-92A3-8462B6ED6511}" presName="compNode" presStyleCnt="0"/>
      <dgm:spPr/>
    </dgm:pt>
    <dgm:pt modelId="{1BE05030-520D-46D2-9C41-07BB382A090A}" type="pres">
      <dgm:prSet presAssocID="{89B859C8-CB35-48D2-92A3-8462B6ED6511}" presName="iconBgRect" presStyleLbl="bgShp" presStyleIdx="3" presStyleCnt="6"/>
      <dgm:spPr/>
    </dgm:pt>
    <dgm:pt modelId="{80A9A915-F4BD-4647-8F3F-203EA458BF86}" type="pres">
      <dgm:prSet presAssocID="{89B859C8-CB35-48D2-92A3-8462B6ED651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49AAB1D-D906-43F6-A1F5-EDADEAF3B8D8}" type="pres">
      <dgm:prSet presAssocID="{89B859C8-CB35-48D2-92A3-8462B6ED6511}" presName="spaceRect" presStyleCnt="0"/>
      <dgm:spPr/>
    </dgm:pt>
    <dgm:pt modelId="{6A19618A-A4B3-4501-BD2F-30E42BACF3CB}" type="pres">
      <dgm:prSet presAssocID="{89B859C8-CB35-48D2-92A3-8462B6ED6511}" presName="textRect" presStyleLbl="revTx" presStyleIdx="3" presStyleCnt="6">
        <dgm:presLayoutVars>
          <dgm:chMax val="1"/>
          <dgm:chPref val="1"/>
        </dgm:presLayoutVars>
      </dgm:prSet>
      <dgm:spPr/>
    </dgm:pt>
    <dgm:pt modelId="{7FE12067-55B1-2E4D-AF1D-EC3ADA8BB974}" type="pres">
      <dgm:prSet presAssocID="{0686D941-913F-4868-B7B0-25740E3BB37E}" presName="sibTrans" presStyleCnt="0"/>
      <dgm:spPr/>
    </dgm:pt>
    <dgm:pt modelId="{3355050D-8789-BD4D-AB71-2085F6B5E23A}" type="pres">
      <dgm:prSet presAssocID="{79DF4639-4889-FC4C-B9EC-0970AF4EB856}" presName="compNode" presStyleCnt="0"/>
      <dgm:spPr/>
    </dgm:pt>
    <dgm:pt modelId="{4A9115E9-AD2A-574A-BE72-CEF7F3722A27}" type="pres">
      <dgm:prSet presAssocID="{79DF4639-4889-FC4C-B9EC-0970AF4EB856}" presName="iconBgRect" presStyleLbl="bgShp" presStyleIdx="4" presStyleCnt="6"/>
      <dgm:spPr/>
    </dgm:pt>
    <dgm:pt modelId="{336640F4-8A17-974B-9DF1-D431083CCF1D}" type="pres">
      <dgm:prSet presAssocID="{79DF4639-4889-FC4C-B9EC-0970AF4EB85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 outline"/>
        </a:ext>
      </dgm:extLst>
    </dgm:pt>
    <dgm:pt modelId="{9C6976A6-0497-374D-9BFD-2C269402BA51}" type="pres">
      <dgm:prSet presAssocID="{79DF4639-4889-FC4C-B9EC-0970AF4EB856}" presName="spaceRect" presStyleCnt="0"/>
      <dgm:spPr/>
    </dgm:pt>
    <dgm:pt modelId="{79FFF21B-2C76-414B-AD62-F331EF331D04}" type="pres">
      <dgm:prSet presAssocID="{79DF4639-4889-FC4C-B9EC-0970AF4EB856}" presName="textRect" presStyleLbl="revTx" presStyleIdx="4" presStyleCnt="6">
        <dgm:presLayoutVars>
          <dgm:chMax val="1"/>
          <dgm:chPref val="1"/>
        </dgm:presLayoutVars>
      </dgm:prSet>
      <dgm:spPr/>
    </dgm:pt>
    <dgm:pt modelId="{D88868B7-84C7-1949-8BF6-0D9807F584C2}" type="pres">
      <dgm:prSet presAssocID="{DDDE57EF-4359-C449-8A88-D7236CC09EC9}" presName="sibTrans" presStyleCnt="0"/>
      <dgm:spPr/>
    </dgm:pt>
    <dgm:pt modelId="{8D10DA87-5ECB-A640-935F-761FDD01E5D4}" type="pres">
      <dgm:prSet presAssocID="{ACE33372-6A69-3740-875C-CA5C17F58DEB}" presName="compNode" presStyleCnt="0"/>
      <dgm:spPr/>
    </dgm:pt>
    <dgm:pt modelId="{BA8D5252-1F2C-FD4D-A132-2CE5C6F727BC}" type="pres">
      <dgm:prSet presAssocID="{ACE33372-6A69-3740-875C-CA5C17F58DEB}" presName="iconBgRect" presStyleLbl="bgShp" presStyleIdx="5" presStyleCnt="6"/>
      <dgm:spPr/>
    </dgm:pt>
    <dgm:pt modelId="{1F06A9EF-0893-A24C-9BB6-E410BB256F6E}" type="pres">
      <dgm:prSet presAssocID="{ACE33372-6A69-3740-875C-CA5C17F58DE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terinarian male with solid fill"/>
        </a:ext>
      </dgm:extLst>
    </dgm:pt>
    <dgm:pt modelId="{D07CCB62-6FFC-B24E-BA90-8E052DF25121}" type="pres">
      <dgm:prSet presAssocID="{ACE33372-6A69-3740-875C-CA5C17F58DEB}" presName="spaceRect" presStyleCnt="0"/>
      <dgm:spPr/>
    </dgm:pt>
    <dgm:pt modelId="{32021A54-1B21-F84F-92C0-15533E9CB9C9}" type="pres">
      <dgm:prSet presAssocID="{ACE33372-6A69-3740-875C-CA5C17F58DE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3BE7B04-3682-7941-8905-2B8B41D68DE0}" type="presOf" srcId="{E52DCAFC-201D-4A29-AFC2-846358E41C3A}" destId="{EAAC578C-CB40-4395-9203-4D3A81935A8B}" srcOrd="0" destOrd="0" presId="urn:microsoft.com/office/officeart/2018/5/layout/IconCircleLabelList"/>
    <dgm:cxn modelId="{60508606-CF79-0743-9E2D-98108012F361}" type="presOf" srcId="{ACE33372-6A69-3740-875C-CA5C17F58DEB}" destId="{32021A54-1B21-F84F-92C0-15533E9CB9C9}" srcOrd="0" destOrd="0" presId="urn:microsoft.com/office/officeart/2018/5/layout/IconCircleLabelList"/>
    <dgm:cxn modelId="{876F372F-C801-5A40-A4B8-B0DC0BCA0A63}" type="presOf" srcId="{C7FEB0FD-CE1F-42DE-A214-C6ACE6570C27}" destId="{A42C15A6-139C-42F0-996A-2AD3BF74B628}" srcOrd="0" destOrd="0" presId="urn:microsoft.com/office/officeart/2018/5/layout/IconCircleLabelList"/>
    <dgm:cxn modelId="{28EEE139-AAC5-7A4E-A290-2A03C0951D10}" type="presOf" srcId="{79DF4639-4889-FC4C-B9EC-0970AF4EB856}" destId="{79FFF21B-2C76-414B-AD62-F331EF331D04}" srcOrd="0" destOrd="0" presId="urn:microsoft.com/office/officeart/2018/5/layout/IconCircleLabelList"/>
    <dgm:cxn modelId="{5A830582-28DC-E540-9280-1CAB71FC02CE}" type="presOf" srcId="{89B859C8-CB35-48D2-92A3-8462B6ED6511}" destId="{6A19618A-A4B3-4501-BD2F-30E42BACF3CB}" srcOrd="0" destOrd="0" presId="urn:microsoft.com/office/officeart/2018/5/layout/IconCircleLabelList"/>
    <dgm:cxn modelId="{A2F6F29E-1555-114C-AF49-7D966BBB2252}" srcId="{C7FEB0FD-CE1F-42DE-A214-C6ACE6570C27}" destId="{79DF4639-4889-FC4C-B9EC-0970AF4EB856}" srcOrd="4" destOrd="0" parTransId="{7CF2EE26-DC2E-E946-9631-B856A9643904}" sibTransId="{DDDE57EF-4359-C449-8A88-D7236CC09EC9}"/>
    <dgm:cxn modelId="{21EF78B0-B6BC-4FF9-AC6B-6A2FF13F49D0}" srcId="{C7FEB0FD-CE1F-42DE-A214-C6ACE6570C27}" destId="{89B859C8-CB35-48D2-92A3-8462B6ED6511}" srcOrd="3" destOrd="0" parTransId="{EFEE9FAC-070E-4881-A161-59B69F2BCE28}" sibTransId="{0686D941-913F-4868-B7B0-25740E3BB37E}"/>
    <dgm:cxn modelId="{468C50B6-088D-A641-A1B6-FD0B59FEE755}" type="presOf" srcId="{3294B7E1-234A-4D7D-A636-5803AFAC99B1}" destId="{89150EA1-B90B-4921-9551-7D0C76F4B8AA}" srcOrd="0" destOrd="0" presId="urn:microsoft.com/office/officeart/2018/5/layout/IconCircleLabelList"/>
    <dgm:cxn modelId="{927AFEC5-55BA-6A42-937E-DD5CF6C5FE84}" type="presOf" srcId="{2771D7AE-A7F8-4FDC-B1CE-2789EBCD47FF}" destId="{53B94C62-F0E6-4E90-9EF2-1D549F0C39FD}" srcOrd="0" destOrd="0" presId="urn:microsoft.com/office/officeart/2018/5/layout/IconCircleLabelList"/>
    <dgm:cxn modelId="{266896CC-FC3F-42C4-B8E2-DF8DAA343672}" srcId="{C7FEB0FD-CE1F-42DE-A214-C6ACE6570C27}" destId="{E52DCAFC-201D-4A29-AFC2-846358E41C3A}" srcOrd="0" destOrd="0" parTransId="{16D9AAA6-6756-4311-A4D9-1CB0FA28CAEE}" sibTransId="{F5C23025-43FC-474A-90D6-152EAEE36277}"/>
    <dgm:cxn modelId="{47DDB5D9-0BF5-47C6-80EB-0B2C20489294}" srcId="{C7FEB0FD-CE1F-42DE-A214-C6ACE6570C27}" destId="{2771D7AE-A7F8-4FDC-B1CE-2789EBCD47FF}" srcOrd="1" destOrd="0" parTransId="{47368F98-3604-4A15-B337-296BFF1EA0C8}" sibTransId="{B99E8A23-5EDF-4288-A634-DBDB9EA97B1C}"/>
    <dgm:cxn modelId="{FA1248E6-2704-FA49-914D-954E5E4E162C}" srcId="{C7FEB0FD-CE1F-42DE-A214-C6ACE6570C27}" destId="{ACE33372-6A69-3740-875C-CA5C17F58DEB}" srcOrd="5" destOrd="0" parTransId="{44CE123A-87D1-C545-ABF6-AF6AE62B2F98}" sibTransId="{8F5FF46D-87D9-A84D-9FFC-7BFC68494BA5}"/>
    <dgm:cxn modelId="{049289EC-B370-406D-8A1E-B3A5E3EAD7C9}" srcId="{C7FEB0FD-CE1F-42DE-A214-C6ACE6570C27}" destId="{3294B7E1-234A-4D7D-A636-5803AFAC99B1}" srcOrd="2" destOrd="0" parTransId="{2D8ED840-5D5A-4657-A21B-8EA95E9DDB30}" sibTransId="{3047C7A9-EEB5-4E1D-B2E0-9B55B9A9FBB9}"/>
    <dgm:cxn modelId="{684F16B9-F0B9-2B45-875E-E37F84FFAB44}" type="presParOf" srcId="{A42C15A6-139C-42F0-996A-2AD3BF74B628}" destId="{7A061523-0E96-4F95-B6A6-8C7FC9CC9E6A}" srcOrd="0" destOrd="0" presId="urn:microsoft.com/office/officeart/2018/5/layout/IconCircleLabelList"/>
    <dgm:cxn modelId="{1211CCA6-30FF-7D46-A662-B3A67F355C23}" type="presParOf" srcId="{7A061523-0E96-4F95-B6A6-8C7FC9CC9E6A}" destId="{ED678BBA-A7CC-4D9E-B78A-064A2642762F}" srcOrd="0" destOrd="0" presId="urn:microsoft.com/office/officeart/2018/5/layout/IconCircleLabelList"/>
    <dgm:cxn modelId="{BFEC97EA-331C-7A4F-A054-77539A0BD08A}" type="presParOf" srcId="{7A061523-0E96-4F95-B6A6-8C7FC9CC9E6A}" destId="{DD4E41EC-7267-43B9-AE40-89E2B40F7BAB}" srcOrd="1" destOrd="0" presId="urn:microsoft.com/office/officeart/2018/5/layout/IconCircleLabelList"/>
    <dgm:cxn modelId="{91390B7B-8633-1243-8B37-CFD674DBBA6D}" type="presParOf" srcId="{7A061523-0E96-4F95-B6A6-8C7FC9CC9E6A}" destId="{136BF70E-E2DC-4B5A-B466-567663DABC86}" srcOrd="2" destOrd="0" presId="urn:microsoft.com/office/officeart/2018/5/layout/IconCircleLabelList"/>
    <dgm:cxn modelId="{1164AF9B-9BE9-F849-B303-6CB0431D6BB2}" type="presParOf" srcId="{7A061523-0E96-4F95-B6A6-8C7FC9CC9E6A}" destId="{EAAC578C-CB40-4395-9203-4D3A81935A8B}" srcOrd="3" destOrd="0" presId="urn:microsoft.com/office/officeart/2018/5/layout/IconCircleLabelList"/>
    <dgm:cxn modelId="{17F5F0DC-AB5A-BA43-81E7-99C6C4A4CF38}" type="presParOf" srcId="{A42C15A6-139C-42F0-996A-2AD3BF74B628}" destId="{F0BD91A9-8FC4-4CB0-9083-0F8601B83B7F}" srcOrd="1" destOrd="0" presId="urn:microsoft.com/office/officeart/2018/5/layout/IconCircleLabelList"/>
    <dgm:cxn modelId="{8B429BDB-B40F-D748-BBA8-0E1665E0FE62}" type="presParOf" srcId="{A42C15A6-139C-42F0-996A-2AD3BF74B628}" destId="{0290E0B0-4A0F-44B3-95BB-C9D0F62B4551}" srcOrd="2" destOrd="0" presId="urn:microsoft.com/office/officeart/2018/5/layout/IconCircleLabelList"/>
    <dgm:cxn modelId="{B459FABE-1EC4-B34F-8F0D-A18A253D633A}" type="presParOf" srcId="{0290E0B0-4A0F-44B3-95BB-C9D0F62B4551}" destId="{84A2F8D0-BBFF-401D-8137-374775C16F35}" srcOrd="0" destOrd="0" presId="urn:microsoft.com/office/officeart/2018/5/layout/IconCircleLabelList"/>
    <dgm:cxn modelId="{79CDEB63-74D6-1A4A-BE99-015AA7DFA06E}" type="presParOf" srcId="{0290E0B0-4A0F-44B3-95BB-C9D0F62B4551}" destId="{AA52D1E8-2D56-4049-A6F5-E21E5A9DF84F}" srcOrd="1" destOrd="0" presId="urn:microsoft.com/office/officeart/2018/5/layout/IconCircleLabelList"/>
    <dgm:cxn modelId="{1E1BF9B4-DD66-4742-8A82-3A0FD301777F}" type="presParOf" srcId="{0290E0B0-4A0F-44B3-95BB-C9D0F62B4551}" destId="{CDEFAAF1-8D39-42D0-BE99-FCB9F7337825}" srcOrd="2" destOrd="0" presId="urn:microsoft.com/office/officeart/2018/5/layout/IconCircleLabelList"/>
    <dgm:cxn modelId="{AD48618C-63D4-2E43-BDF2-244B376C3BFF}" type="presParOf" srcId="{0290E0B0-4A0F-44B3-95BB-C9D0F62B4551}" destId="{53B94C62-F0E6-4E90-9EF2-1D549F0C39FD}" srcOrd="3" destOrd="0" presId="urn:microsoft.com/office/officeart/2018/5/layout/IconCircleLabelList"/>
    <dgm:cxn modelId="{EAF02AA2-009D-9442-8C82-9782ACE5F5EA}" type="presParOf" srcId="{A42C15A6-139C-42F0-996A-2AD3BF74B628}" destId="{0C63D14E-278A-4922-94D8-2C10510B6A87}" srcOrd="3" destOrd="0" presId="urn:microsoft.com/office/officeart/2018/5/layout/IconCircleLabelList"/>
    <dgm:cxn modelId="{AB02F858-A857-3B4F-9F46-3291BA44E54C}" type="presParOf" srcId="{A42C15A6-139C-42F0-996A-2AD3BF74B628}" destId="{DCD848A7-444F-4781-A93D-1E39D58B5B2C}" srcOrd="4" destOrd="0" presId="urn:microsoft.com/office/officeart/2018/5/layout/IconCircleLabelList"/>
    <dgm:cxn modelId="{7ABD728E-5445-DA49-857D-A9B808F085CC}" type="presParOf" srcId="{DCD848A7-444F-4781-A93D-1E39D58B5B2C}" destId="{18BF11C8-9384-456E-81DC-AFFA1F587AFB}" srcOrd="0" destOrd="0" presId="urn:microsoft.com/office/officeart/2018/5/layout/IconCircleLabelList"/>
    <dgm:cxn modelId="{A5E0BF64-275B-9C4E-87DB-252F1360E252}" type="presParOf" srcId="{DCD848A7-444F-4781-A93D-1E39D58B5B2C}" destId="{E6D68615-99CF-4335-8F8C-D8689B837CAD}" srcOrd="1" destOrd="0" presId="urn:microsoft.com/office/officeart/2018/5/layout/IconCircleLabelList"/>
    <dgm:cxn modelId="{528A11D9-E349-CE44-9A67-F1EC4FAE7731}" type="presParOf" srcId="{DCD848A7-444F-4781-A93D-1E39D58B5B2C}" destId="{343502EA-D02A-4AC8-837A-06A9D6545D20}" srcOrd="2" destOrd="0" presId="urn:microsoft.com/office/officeart/2018/5/layout/IconCircleLabelList"/>
    <dgm:cxn modelId="{BA66AEBE-D64C-5A49-B901-FFECA95FCFB0}" type="presParOf" srcId="{DCD848A7-444F-4781-A93D-1E39D58B5B2C}" destId="{89150EA1-B90B-4921-9551-7D0C76F4B8AA}" srcOrd="3" destOrd="0" presId="urn:microsoft.com/office/officeart/2018/5/layout/IconCircleLabelList"/>
    <dgm:cxn modelId="{619D2D87-BACE-C348-8109-7D94F234CF5E}" type="presParOf" srcId="{A42C15A6-139C-42F0-996A-2AD3BF74B628}" destId="{281F7EAD-51D2-4F5E-B578-96EF9825F3DA}" srcOrd="5" destOrd="0" presId="urn:microsoft.com/office/officeart/2018/5/layout/IconCircleLabelList"/>
    <dgm:cxn modelId="{AC90E9AD-9071-C64A-9655-B24789D2CB83}" type="presParOf" srcId="{A42C15A6-139C-42F0-996A-2AD3BF74B628}" destId="{498F0DE4-1FFE-4459-9ABA-7C608762F352}" srcOrd="6" destOrd="0" presId="urn:microsoft.com/office/officeart/2018/5/layout/IconCircleLabelList"/>
    <dgm:cxn modelId="{AA1D5668-7612-B44F-95AC-56BD74F4BFC0}" type="presParOf" srcId="{498F0DE4-1FFE-4459-9ABA-7C608762F352}" destId="{1BE05030-520D-46D2-9C41-07BB382A090A}" srcOrd="0" destOrd="0" presId="urn:microsoft.com/office/officeart/2018/5/layout/IconCircleLabelList"/>
    <dgm:cxn modelId="{7B78CABA-87BA-C24C-A5B8-7BF52AD11C50}" type="presParOf" srcId="{498F0DE4-1FFE-4459-9ABA-7C608762F352}" destId="{80A9A915-F4BD-4647-8F3F-203EA458BF86}" srcOrd="1" destOrd="0" presId="urn:microsoft.com/office/officeart/2018/5/layout/IconCircleLabelList"/>
    <dgm:cxn modelId="{A802763B-BD67-3345-85B7-0294BC7C57D6}" type="presParOf" srcId="{498F0DE4-1FFE-4459-9ABA-7C608762F352}" destId="{049AAB1D-D906-43F6-A1F5-EDADEAF3B8D8}" srcOrd="2" destOrd="0" presId="urn:microsoft.com/office/officeart/2018/5/layout/IconCircleLabelList"/>
    <dgm:cxn modelId="{C3AEA15D-B8CC-C146-BC02-9BF2AA7AF404}" type="presParOf" srcId="{498F0DE4-1FFE-4459-9ABA-7C608762F352}" destId="{6A19618A-A4B3-4501-BD2F-30E42BACF3CB}" srcOrd="3" destOrd="0" presId="urn:microsoft.com/office/officeart/2018/5/layout/IconCircleLabelList"/>
    <dgm:cxn modelId="{9F40D87D-77C2-A949-8FE1-03EAA5E5FC3A}" type="presParOf" srcId="{A42C15A6-139C-42F0-996A-2AD3BF74B628}" destId="{7FE12067-55B1-2E4D-AF1D-EC3ADA8BB974}" srcOrd="7" destOrd="0" presId="urn:microsoft.com/office/officeart/2018/5/layout/IconCircleLabelList"/>
    <dgm:cxn modelId="{71F50425-53B5-5249-B1F3-EF4974C2F914}" type="presParOf" srcId="{A42C15A6-139C-42F0-996A-2AD3BF74B628}" destId="{3355050D-8789-BD4D-AB71-2085F6B5E23A}" srcOrd="8" destOrd="0" presId="urn:microsoft.com/office/officeart/2018/5/layout/IconCircleLabelList"/>
    <dgm:cxn modelId="{7554F235-0A92-8F4B-A6BB-37375F7BEB74}" type="presParOf" srcId="{3355050D-8789-BD4D-AB71-2085F6B5E23A}" destId="{4A9115E9-AD2A-574A-BE72-CEF7F3722A27}" srcOrd="0" destOrd="0" presId="urn:microsoft.com/office/officeart/2018/5/layout/IconCircleLabelList"/>
    <dgm:cxn modelId="{AE896343-57DD-9247-913E-EC2519D1B0E0}" type="presParOf" srcId="{3355050D-8789-BD4D-AB71-2085F6B5E23A}" destId="{336640F4-8A17-974B-9DF1-D431083CCF1D}" srcOrd="1" destOrd="0" presId="urn:microsoft.com/office/officeart/2018/5/layout/IconCircleLabelList"/>
    <dgm:cxn modelId="{C98D73AE-E745-8C4F-BE95-ED95529A1C64}" type="presParOf" srcId="{3355050D-8789-BD4D-AB71-2085F6B5E23A}" destId="{9C6976A6-0497-374D-9BFD-2C269402BA51}" srcOrd="2" destOrd="0" presId="urn:microsoft.com/office/officeart/2018/5/layout/IconCircleLabelList"/>
    <dgm:cxn modelId="{3A6A741F-B4A7-F441-9809-B293C7149954}" type="presParOf" srcId="{3355050D-8789-BD4D-AB71-2085F6B5E23A}" destId="{79FFF21B-2C76-414B-AD62-F331EF331D04}" srcOrd="3" destOrd="0" presId="urn:microsoft.com/office/officeart/2018/5/layout/IconCircleLabelList"/>
    <dgm:cxn modelId="{0EAA3FE2-E29A-E445-B6C4-7D76FBC99C87}" type="presParOf" srcId="{A42C15A6-139C-42F0-996A-2AD3BF74B628}" destId="{D88868B7-84C7-1949-8BF6-0D9807F584C2}" srcOrd="9" destOrd="0" presId="urn:microsoft.com/office/officeart/2018/5/layout/IconCircleLabelList"/>
    <dgm:cxn modelId="{51C7052F-FE10-4C4C-B153-62F4C9ACAB23}" type="presParOf" srcId="{A42C15A6-139C-42F0-996A-2AD3BF74B628}" destId="{8D10DA87-5ECB-A640-935F-761FDD01E5D4}" srcOrd="10" destOrd="0" presId="urn:microsoft.com/office/officeart/2018/5/layout/IconCircleLabelList"/>
    <dgm:cxn modelId="{A2D18A06-9CFB-B44F-91D4-40AACC377196}" type="presParOf" srcId="{8D10DA87-5ECB-A640-935F-761FDD01E5D4}" destId="{BA8D5252-1F2C-FD4D-A132-2CE5C6F727BC}" srcOrd="0" destOrd="0" presId="urn:microsoft.com/office/officeart/2018/5/layout/IconCircleLabelList"/>
    <dgm:cxn modelId="{D2633615-3BF3-5442-A92D-86695AE69A48}" type="presParOf" srcId="{8D10DA87-5ECB-A640-935F-761FDD01E5D4}" destId="{1F06A9EF-0893-A24C-9BB6-E410BB256F6E}" srcOrd="1" destOrd="0" presId="urn:microsoft.com/office/officeart/2018/5/layout/IconCircleLabelList"/>
    <dgm:cxn modelId="{B0A30D4C-A223-FB42-A6A8-FC9231F973ED}" type="presParOf" srcId="{8D10DA87-5ECB-A640-935F-761FDD01E5D4}" destId="{D07CCB62-6FFC-B24E-BA90-8E052DF25121}" srcOrd="2" destOrd="0" presId="urn:microsoft.com/office/officeart/2018/5/layout/IconCircleLabelList"/>
    <dgm:cxn modelId="{26861C53-0898-7441-8375-D4E6D0ABA51F}" type="presParOf" srcId="{8D10DA87-5ECB-A640-935F-761FDD01E5D4}" destId="{32021A54-1B21-F84F-92C0-15533E9CB9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F4A03-E5C3-4AE2-91D0-536F608AD3E3}">
      <dsp:nvSpPr>
        <dsp:cNvPr id="0" name=""/>
        <dsp:cNvSpPr/>
      </dsp:nvSpPr>
      <dsp:spPr>
        <a:xfrm>
          <a:off x="818830" y="396284"/>
          <a:ext cx="885169" cy="885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D5294-02C1-453F-B8DC-8FE1881C9968}">
      <dsp:nvSpPr>
        <dsp:cNvPr id="0" name=""/>
        <dsp:cNvSpPr/>
      </dsp:nvSpPr>
      <dsp:spPr>
        <a:xfrm>
          <a:off x="277894" y="1587908"/>
          <a:ext cx="19670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77894" y="1587908"/>
        <a:ext cx="1967043" cy="720000"/>
      </dsp:txXfrm>
    </dsp:sp>
    <dsp:sp modelId="{73261A85-535D-45C6-A3A0-471A8A97909D}">
      <dsp:nvSpPr>
        <dsp:cNvPr id="0" name=""/>
        <dsp:cNvSpPr/>
      </dsp:nvSpPr>
      <dsp:spPr>
        <a:xfrm>
          <a:off x="3130106" y="396284"/>
          <a:ext cx="885169" cy="885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36B8A-B7B8-4DF4-87D3-7356AD83E5CB}">
      <dsp:nvSpPr>
        <dsp:cNvPr id="0" name=""/>
        <dsp:cNvSpPr/>
      </dsp:nvSpPr>
      <dsp:spPr>
        <a:xfrm>
          <a:off x="2589169" y="1587908"/>
          <a:ext cx="19670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589169" y="1587908"/>
        <a:ext cx="1967043" cy="720000"/>
      </dsp:txXfrm>
    </dsp:sp>
    <dsp:sp modelId="{7CF7DAB2-6F21-4F39-89B1-7765F1183088}">
      <dsp:nvSpPr>
        <dsp:cNvPr id="0" name=""/>
        <dsp:cNvSpPr/>
      </dsp:nvSpPr>
      <dsp:spPr>
        <a:xfrm>
          <a:off x="5441382" y="396284"/>
          <a:ext cx="885169" cy="8851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DA6A3-9098-4500-BFC4-CAF20EA94CE7}">
      <dsp:nvSpPr>
        <dsp:cNvPr id="0" name=""/>
        <dsp:cNvSpPr/>
      </dsp:nvSpPr>
      <dsp:spPr>
        <a:xfrm>
          <a:off x="4900445" y="1587908"/>
          <a:ext cx="19670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900445" y="1587908"/>
        <a:ext cx="1967043" cy="720000"/>
      </dsp:txXfrm>
    </dsp:sp>
    <dsp:sp modelId="{E4C7C843-24AE-4E82-99DA-908E9138589F}">
      <dsp:nvSpPr>
        <dsp:cNvPr id="0" name=""/>
        <dsp:cNvSpPr/>
      </dsp:nvSpPr>
      <dsp:spPr>
        <a:xfrm>
          <a:off x="818830" y="2799668"/>
          <a:ext cx="885169" cy="8851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B3F00-C8D0-4163-8F0C-04B27087D967}">
      <dsp:nvSpPr>
        <dsp:cNvPr id="0" name=""/>
        <dsp:cNvSpPr/>
      </dsp:nvSpPr>
      <dsp:spPr>
        <a:xfrm>
          <a:off x="277894" y="3991292"/>
          <a:ext cx="19670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77894" y="3991292"/>
        <a:ext cx="1967043" cy="720000"/>
      </dsp:txXfrm>
    </dsp:sp>
    <dsp:sp modelId="{F648F98C-4782-4DB0-AF51-42A2A2792630}">
      <dsp:nvSpPr>
        <dsp:cNvPr id="0" name=""/>
        <dsp:cNvSpPr/>
      </dsp:nvSpPr>
      <dsp:spPr>
        <a:xfrm>
          <a:off x="3130106" y="2799668"/>
          <a:ext cx="885169" cy="8851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972CD-1969-4FF7-831A-65352C391C98}">
      <dsp:nvSpPr>
        <dsp:cNvPr id="0" name=""/>
        <dsp:cNvSpPr/>
      </dsp:nvSpPr>
      <dsp:spPr>
        <a:xfrm>
          <a:off x="2589169" y="3991292"/>
          <a:ext cx="19670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589169" y="3991292"/>
        <a:ext cx="1967043" cy="720000"/>
      </dsp:txXfrm>
    </dsp:sp>
    <dsp:sp modelId="{B397A782-9BB5-49FE-AC7B-3F32B30621DD}">
      <dsp:nvSpPr>
        <dsp:cNvPr id="0" name=""/>
        <dsp:cNvSpPr/>
      </dsp:nvSpPr>
      <dsp:spPr>
        <a:xfrm>
          <a:off x="5441382" y="2799668"/>
          <a:ext cx="885169" cy="88516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40EF6-B643-4A29-812F-587E6D144429}">
      <dsp:nvSpPr>
        <dsp:cNvPr id="0" name=""/>
        <dsp:cNvSpPr/>
      </dsp:nvSpPr>
      <dsp:spPr>
        <a:xfrm>
          <a:off x="4900445" y="3991292"/>
          <a:ext cx="19670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900445" y="3991292"/>
        <a:ext cx="196704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4329B-B30F-40AB-B0CC-E2FCB61B9720}">
      <dsp:nvSpPr>
        <dsp:cNvPr id="0" name=""/>
        <dsp:cNvSpPr/>
      </dsp:nvSpPr>
      <dsp:spPr>
        <a:xfrm>
          <a:off x="0" y="1581"/>
          <a:ext cx="5334000" cy="801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BFC8F-EE6B-4ED0-8B2B-AB890052641D}">
      <dsp:nvSpPr>
        <dsp:cNvPr id="0" name=""/>
        <dsp:cNvSpPr/>
      </dsp:nvSpPr>
      <dsp:spPr>
        <a:xfrm>
          <a:off x="242435" y="181905"/>
          <a:ext cx="440791" cy="440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9E162-1EE1-424F-8A81-D3B2C6FB6456}">
      <dsp:nvSpPr>
        <dsp:cNvPr id="0" name=""/>
        <dsp:cNvSpPr/>
      </dsp:nvSpPr>
      <dsp:spPr>
        <a:xfrm>
          <a:off x="925662" y="1581"/>
          <a:ext cx="44083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Laughter</a:t>
          </a:r>
        </a:p>
      </dsp:txBody>
      <dsp:txXfrm>
        <a:off x="925662" y="1581"/>
        <a:ext cx="4408337" cy="801439"/>
      </dsp:txXfrm>
    </dsp:sp>
    <dsp:sp modelId="{7C107CE1-C8E6-43EB-B2D3-604BA928E87A}">
      <dsp:nvSpPr>
        <dsp:cNvPr id="0" name=""/>
        <dsp:cNvSpPr/>
      </dsp:nvSpPr>
      <dsp:spPr>
        <a:xfrm>
          <a:off x="0" y="1003380"/>
          <a:ext cx="5334000" cy="801439"/>
        </a:xfrm>
        <a:prstGeom prst="roundRect">
          <a:avLst>
            <a:gd name="adj" fmla="val 10000"/>
          </a:avLst>
        </a:prstGeom>
        <a:solidFill>
          <a:schemeClr val="accent2">
            <a:hueOff val="2440357"/>
            <a:satOff val="-19314"/>
            <a:lumOff val="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721A4-75B6-4F3E-9544-27A24254F67D}">
      <dsp:nvSpPr>
        <dsp:cNvPr id="0" name=""/>
        <dsp:cNvSpPr/>
      </dsp:nvSpPr>
      <dsp:spPr>
        <a:xfrm>
          <a:off x="242435" y="1183704"/>
          <a:ext cx="440791" cy="440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FAD0C-2C42-4A6B-8116-B90FEA135EA6}">
      <dsp:nvSpPr>
        <dsp:cNvPr id="0" name=""/>
        <dsp:cNvSpPr/>
      </dsp:nvSpPr>
      <dsp:spPr>
        <a:xfrm>
          <a:off x="925662" y="1003380"/>
          <a:ext cx="44083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Talking about our feelings, constructive and respectful communication</a:t>
          </a:r>
        </a:p>
      </dsp:txBody>
      <dsp:txXfrm>
        <a:off x="925662" y="1003380"/>
        <a:ext cx="4408337" cy="801439"/>
      </dsp:txXfrm>
    </dsp:sp>
    <dsp:sp modelId="{2CAD8AFC-6548-43C7-B9D9-68533888B407}">
      <dsp:nvSpPr>
        <dsp:cNvPr id="0" name=""/>
        <dsp:cNvSpPr/>
      </dsp:nvSpPr>
      <dsp:spPr>
        <a:xfrm>
          <a:off x="0" y="2005180"/>
          <a:ext cx="5334000" cy="801439"/>
        </a:xfrm>
        <a:prstGeom prst="roundRect">
          <a:avLst>
            <a:gd name="adj" fmla="val 10000"/>
          </a:avLst>
        </a:prstGeom>
        <a:solidFill>
          <a:schemeClr val="accent2">
            <a:hueOff val="4880715"/>
            <a:satOff val="-38628"/>
            <a:lumOff val="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53156-4E1C-4FDA-8664-52B5D3B9DDC3}">
      <dsp:nvSpPr>
        <dsp:cNvPr id="0" name=""/>
        <dsp:cNvSpPr/>
      </dsp:nvSpPr>
      <dsp:spPr>
        <a:xfrm>
          <a:off x="242435" y="2185504"/>
          <a:ext cx="440791" cy="4407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144A2-3A75-4CAF-91AA-7E472BD65ECD}">
      <dsp:nvSpPr>
        <dsp:cNvPr id="0" name=""/>
        <dsp:cNvSpPr/>
      </dsp:nvSpPr>
      <dsp:spPr>
        <a:xfrm>
          <a:off x="925662" y="2005180"/>
          <a:ext cx="44083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Birds chirping / nature sounds</a:t>
          </a:r>
        </a:p>
      </dsp:txBody>
      <dsp:txXfrm>
        <a:off x="925662" y="2005180"/>
        <a:ext cx="4408337" cy="801439"/>
      </dsp:txXfrm>
    </dsp:sp>
    <dsp:sp modelId="{DB6B68A5-706A-4E9C-B68A-C4AB6A9AB113}">
      <dsp:nvSpPr>
        <dsp:cNvPr id="0" name=""/>
        <dsp:cNvSpPr/>
      </dsp:nvSpPr>
      <dsp:spPr>
        <a:xfrm>
          <a:off x="0" y="3006980"/>
          <a:ext cx="5334000" cy="801439"/>
        </a:xfrm>
        <a:prstGeom prst="roundRect">
          <a:avLst>
            <a:gd name="adj" fmla="val 10000"/>
          </a:avLst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4B17B-3DF3-40E4-A2D2-3D1A21D311A7}">
      <dsp:nvSpPr>
        <dsp:cNvPr id="0" name=""/>
        <dsp:cNvSpPr/>
      </dsp:nvSpPr>
      <dsp:spPr>
        <a:xfrm>
          <a:off x="242435" y="3187303"/>
          <a:ext cx="440791" cy="4407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1AEE0-D9D4-4496-BD7C-5F62FFABE109}">
      <dsp:nvSpPr>
        <dsp:cNvPr id="0" name=""/>
        <dsp:cNvSpPr/>
      </dsp:nvSpPr>
      <dsp:spPr>
        <a:xfrm>
          <a:off x="925662" y="3006980"/>
          <a:ext cx="44083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Music</a:t>
          </a:r>
        </a:p>
      </dsp:txBody>
      <dsp:txXfrm>
        <a:off x="925662" y="3006980"/>
        <a:ext cx="4408337" cy="801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0C79A-2863-4D59-89EA-2047BF89D321}">
      <dsp:nvSpPr>
        <dsp:cNvPr id="0" name=""/>
        <dsp:cNvSpPr/>
      </dsp:nvSpPr>
      <dsp:spPr>
        <a:xfrm>
          <a:off x="541523" y="2124"/>
          <a:ext cx="876041" cy="876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94054-706D-4AF6-8DEB-67220F8E4DB3}">
      <dsp:nvSpPr>
        <dsp:cNvPr id="0" name=""/>
        <dsp:cNvSpPr/>
      </dsp:nvSpPr>
      <dsp:spPr>
        <a:xfrm>
          <a:off x="728220" y="188821"/>
          <a:ext cx="502646" cy="502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9672C-8E90-4652-95F8-32762FDAD83E}">
      <dsp:nvSpPr>
        <dsp:cNvPr id="0" name=""/>
        <dsp:cNvSpPr/>
      </dsp:nvSpPr>
      <dsp:spPr>
        <a:xfrm>
          <a:off x="261477" y="1151030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Happy and thankful</a:t>
          </a:r>
        </a:p>
      </dsp:txBody>
      <dsp:txXfrm>
        <a:off x="261477" y="1151030"/>
        <a:ext cx="1436132" cy="574453"/>
      </dsp:txXfrm>
    </dsp:sp>
    <dsp:sp modelId="{CD49DB6E-96B5-4001-92CF-A24A58459894}">
      <dsp:nvSpPr>
        <dsp:cNvPr id="0" name=""/>
        <dsp:cNvSpPr/>
      </dsp:nvSpPr>
      <dsp:spPr>
        <a:xfrm>
          <a:off x="2228979" y="2124"/>
          <a:ext cx="876041" cy="876041"/>
        </a:xfrm>
        <a:prstGeom prst="ellipse">
          <a:avLst/>
        </a:prstGeom>
        <a:solidFill>
          <a:schemeClr val="accent2">
            <a:hueOff val="2440357"/>
            <a:satOff val="-19314"/>
            <a:lumOff val="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7C492-F2D5-48B7-B375-977100526B9F}">
      <dsp:nvSpPr>
        <dsp:cNvPr id="0" name=""/>
        <dsp:cNvSpPr/>
      </dsp:nvSpPr>
      <dsp:spPr>
        <a:xfrm>
          <a:off x="2415676" y="188821"/>
          <a:ext cx="502646" cy="5026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6D261-542C-4E14-A58C-D3B627E6712E}">
      <dsp:nvSpPr>
        <dsp:cNvPr id="0" name=""/>
        <dsp:cNvSpPr/>
      </dsp:nvSpPr>
      <dsp:spPr>
        <a:xfrm>
          <a:off x="1948933" y="1151030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Strong and energetic</a:t>
          </a:r>
        </a:p>
      </dsp:txBody>
      <dsp:txXfrm>
        <a:off x="1948933" y="1151030"/>
        <a:ext cx="1436132" cy="574453"/>
      </dsp:txXfrm>
    </dsp:sp>
    <dsp:sp modelId="{0A3AA90B-7122-4EFD-BC19-93B61E49C0FB}">
      <dsp:nvSpPr>
        <dsp:cNvPr id="0" name=""/>
        <dsp:cNvSpPr/>
      </dsp:nvSpPr>
      <dsp:spPr>
        <a:xfrm>
          <a:off x="3916435" y="2124"/>
          <a:ext cx="876041" cy="876041"/>
        </a:xfrm>
        <a:prstGeom prst="ellipse">
          <a:avLst/>
        </a:prstGeom>
        <a:solidFill>
          <a:schemeClr val="accent2">
            <a:hueOff val="4880715"/>
            <a:satOff val="-38628"/>
            <a:lumOff val="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37224-5656-40E9-A3B7-0A7CA68AC8F3}">
      <dsp:nvSpPr>
        <dsp:cNvPr id="0" name=""/>
        <dsp:cNvSpPr/>
      </dsp:nvSpPr>
      <dsp:spPr>
        <a:xfrm>
          <a:off x="4103132" y="188821"/>
          <a:ext cx="502646" cy="5026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643AB-206F-4CE9-8A74-6C6BE8D28451}">
      <dsp:nvSpPr>
        <dsp:cNvPr id="0" name=""/>
        <dsp:cNvSpPr/>
      </dsp:nvSpPr>
      <dsp:spPr>
        <a:xfrm>
          <a:off x="3636389" y="1151030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Loved and supported</a:t>
          </a:r>
        </a:p>
      </dsp:txBody>
      <dsp:txXfrm>
        <a:off x="3636389" y="1151030"/>
        <a:ext cx="1436132" cy="574453"/>
      </dsp:txXfrm>
    </dsp:sp>
    <dsp:sp modelId="{8D09D6A5-FD2F-4E16-902A-48073719C461}">
      <dsp:nvSpPr>
        <dsp:cNvPr id="0" name=""/>
        <dsp:cNvSpPr/>
      </dsp:nvSpPr>
      <dsp:spPr>
        <a:xfrm>
          <a:off x="2228979" y="2084517"/>
          <a:ext cx="876041" cy="876041"/>
        </a:xfrm>
        <a:prstGeom prst="ellipse">
          <a:avLst/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6896C-8C88-429E-9652-B7B30433DF43}">
      <dsp:nvSpPr>
        <dsp:cNvPr id="0" name=""/>
        <dsp:cNvSpPr/>
      </dsp:nvSpPr>
      <dsp:spPr>
        <a:xfrm>
          <a:off x="2415676" y="2271214"/>
          <a:ext cx="502646" cy="5026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98752-15BB-483B-BDC1-48E9C12A7A88}">
      <dsp:nvSpPr>
        <dsp:cNvPr id="0" name=""/>
        <dsp:cNvSpPr/>
      </dsp:nvSpPr>
      <dsp:spPr>
        <a:xfrm>
          <a:off x="1948933" y="3233423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Rested and calm</a:t>
          </a:r>
        </a:p>
      </dsp:txBody>
      <dsp:txXfrm>
        <a:off x="1948933" y="3233423"/>
        <a:ext cx="1436132" cy="574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13FC2-7CA3-5149-889B-55244E6F39EA}">
      <dsp:nvSpPr>
        <dsp:cNvPr id="0" name=""/>
        <dsp:cNvSpPr/>
      </dsp:nvSpPr>
      <dsp:spPr>
        <a:xfrm>
          <a:off x="0" y="677157"/>
          <a:ext cx="6858000" cy="489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Exercising and eating well</a:t>
          </a:r>
        </a:p>
      </dsp:txBody>
      <dsp:txXfrm>
        <a:off x="23874" y="701031"/>
        <a:ext cx="6810252" cy="441312"/>
      </dsp:txXfrm>
    </dsp:sp>
    <dsp:sp modelId="{0B525375-E557-9145-9C36-C63EF320DFFF}">
      <dsp:nvSpPr>
        <dsp:cNvPr id="0" name=""/>
        <dsp:cNvSpPr/>
      </dsp:nvSpPr>
      <dsp:spPr>
        <a:xfrm>
          <a:off x="0" y="1220937"/>
          <a:ext cx="6858000" cy="489060"/>
        </a:xfrm>
        <a:prstGeom prst="roundRect">
          <a:avLst/>
        </a:prstGeom>
        <a:solidFill>
          <a:schemeClr val="accent2">
            <a:hueOff val="1464214"/>
            <a:satOff val="-11588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spending time outdoors / Fresh air</a:t>
          </a:r>
          <a:endParaRPr lang="en-US" sz="1900" kern="1200" dirty="0"/>
        </a:p>
      </dsp:txBody>
      <dsp:txXfrm>
        <a:off x="23874" y="1244811"/>
        <a:ext cx="6810252" cy="441312"/>
      </dsp:txXfrm>
    </dsp:sp>
    <dsp:sp modelId="{4B262798-6AC9-1249-B1BB-6180109B9AA9}">
      <dsp:nvSpPr>
        <dsp:cNvPr id="0" name=""/>
        <dsp:cNvSpPr/>
      </dsp:nvSpPr>
      <dsp:spPr>
        <a:xfrm>
          <a:off x="0" y="1764717"/>
          <a:ext cx="6858000" cy="489060"/>
        </a:xfrm>
        <a:prstGeom prst="roundRect">
          <a:avLst/>
        </a:prstGeom>
        <a:solidFill>
          <a:schemeClr val="accent2">
            <a:hueOff val="2928429"/>
            <a:satOff val="-23177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Playing with friends or pets</a:t>
          </a:r>
        </a:p>
      </dsp:txBody>
      <dsp:txXfrm>
        <a:off x="23874" y="1788591"/>
        <a:ext cx="6810252" cy="441312"/>
      </dsp:txXfrm>
    </dsp:sp>
    <dsp:sp modelId="{15A54C50-2353-0D46-BDAD-E9BB154AAD78}">
      <dsp:nvSpPr>
        <dsp:cNvPr id="0" name=""/>
        <dsp:cNvSpPr/>
      </dsp:nvSpPr>
      <dsp:spPr>
        <a:xfrm>
          <a:off x="0" y="2308497"/>
          <a:ext cx="6858000" cy="489060"/>
        </a:xfrm>
        <a:prstGeom prst="roundRect">
          <a:avLst/>
        </a:prstGeom>
        <a:solidFill>
          <a:schemeClr val="accent2">
            <a:hueOff val="4392643"/>
            <a:satOff val="-3476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Talking to someone when you are sad or angry</a:t>
          </a:r>
        </a:p>
      </dsp:txBody>
      <dsp:txXfrm>
        <a:off x="23874" y="2332371"/>
        <a:ext cx="6810252" cy="441312"/>
      </dsp:txXfrm>
    </dsp:sp>
    <dsp:sp modelId="{CF955AD1-EFCE-A44F-9E1A-314C6FC81941}">
      <dsp:nvSpPr>
        <dsp:cNvPr id="0" name=""/>
        <dsp:cNvSpPr/>
      </dsp:nvSpPr>
      <dsp:spPr>
        <a:xfrm>
          <a:off x="0" y="2852277"/>
          <a:ext cx="6858000" cy="489060"/>
        </a:xfrm>
        <a:prstGeom prst="roundRect">
          <a:avLst/>
        </a:prstGeom>
        <a:solidFill>
          <a:schemeClr val="accent2">
            <a:hueOff val="5856857"/>
            <a:satOff val="-46354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Sharing with others </a:t>
          </a:r>
        </a:p>
      </dsp:txBody>
      <dsp:txXfrm>
        <a:off x="23874" y="2876151"/>
        <a:ext cx="6810252" cy="441312"/>
      </dsp:txXfrm>
    </dsp:sp>
    <dsp:sp modelId="{909A1806-BC71-EB43-B22E-0518EDB7A403}">
      <dsp:nvSpPr>
        <dsp:cNvPr id="0" name=""/>
        <dsp:cNvSpPr/>
      </dsp:nvSpPr>
      <dsp:spPr>
        <a:xfrm>
          <a:off x="0" y="3396057"/>
          <a:ext cx="6858000" cy="489060"/>
        </a:xfrm>
        <a:prstGeom prst="roundRect">
          <a:avLst/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Getting enough sleep</a:t>
          </a:r>
        </a:p>
      </dsp:txBody>
      <dsp:txXfrm>
        <a:off x="23874" y="3419931"/>
        <a:ext cx="6810252" cy="441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687CF-8532-1642-8949-B25B805BAD77}">
      <dsp:nvSpPr>
        <dsp:cNvPr id="0" name=""/>
        <dsp:cNvSpPr/>
      </dsp:nvSpPr>
      <dsp:spPr>
        <a:xfrm>
          <a:off x="3169088" y="1195"/>
          <a:ext cx="1620490" cy="10533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Lethargy</a:t>
          </a:r>
        </a:p>
      </dsp:txBody>
      <dsp:txXfrm>
        <a:off x="3220507" y="52614"/>
        <a:ext cx="1517652" cy="950480"/>
      </dsp:txXfrm>
    </dsp:sp>
    <dsp:sp modelId="{61A789C6-284C-2C44-8544-D8AF4542B1EF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3496235" y="216660"/>
              </a:moveTo>
              <a:arcTo wR="2482045" hR="2482045" stAng="17647056" swAng="92427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8811-DB88-1444-B4DC-730647298ED4}">
      <dsp:nvSpPr>
        <dsp:cNvPr id="0" name=""/>
        <dsp:cNvSpPr/>
      </dsp:nvSpPr>
      <dsp:spPr>
        <a:xfrm>
          <a:off x="5318602" y="1242218"/>
          <a:ext cx="1620490" cy="1053318"/>
        </a:xfrm>
        <a:prstGeom prst="roundRect">
          <a:avLst/>
        </a:prstGeom>
        <a:solidFill>
          <a:schemeClr val="accent2">
            <a:hueOff val="1464214"/>
            <a:satOff val="-11588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Restless </a:t>
          </a:r>
        </a:p>
      </dsp:txBody>
      <dsp:txXfrm>
        <a:off x="5370021" y="1293637"/>
        <a:ext cx="1517652" cy="950480"/>
      </dsp:txXfrm>
    </dsp:sp>
    <dsp:sp modelId="{FCF8ED88-D101-F640-9D95-38F228062301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4925391" y="2045461"/>
              </a:moveTo>
              <a:arcTo wR="2482045" hR="2482045" stAng="20992149" swAng="1215703"/>
            </a:path>
          </a:pathLst>
        </a:custGeom>
        <a:noFill/>
        <a:ln w="6350" cap="flat" cmpd="sng" algn="ctr">
          <a:solidFill>
            <a:schemeClr val="accent2">
              <a:hueOff val="1464214"/>
              <a:satOff val="-11588"/>
              <a:lumOff val="9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ADBF9-F94C-C84D-8C98-A0C6E274261B}">
      <dsp:nvSpPr>
        <dsp:cNvPr id="0" name=""/>
        <dsp:cNvSpPr/>
      </dsp:nvSpPr>
      <dsp:spPr>
        <a:xfrm>
          <a:off x="5318602" y="3724263"/>
          <a:ext cx="1620490" cy="1053318"/>
        </a:xfrm>
        <a:prstGeom prst="roundRect">
          <a:avLst/>
        </a:prstGeom>
        <a:solidFill>
          <a:schemeClr val="accent2">
            <a:hueOff val="2928429"/>
            <a:satOff val="-23177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Hunger change</a:t>
          </a:r>
        </a:p>
      </dsp:txBody>
      <dsp:txXfrm>
        <a:off x="5370021" y="3775682"/>
        <a:ext cx="1517652" cy="950480"/>
      </dsp:txXfrm>
    </dsp:sp>
    <dsp:sp modelId="{40128D2C-D19E-504E-B210-9AFE930F076B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4061561" y="4396640"/>
              </a:moveTo>
              <a:arcTo wR="2482045" hR="2482045" stAng="3028668" swAng="924276"/>
            </a:path>
          </a:pathLst>
        </a:custGeom>
        <a:noFill/>
        <a:ln w="6350" cap="flat" cmpd="sng" algn="ctr">
          <a:solidFill>
            <a:schemeClr val="accent2">
              <a:hueOff val="2928429"/>
              <a:satOff val="-23177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986E7-6436-974D-AE85-A631FBB48AA8}">
      <dsp:nvSpPr>
        <dsp:cNvPr id="0" name=""/>
        <dsp:cNvSpPr/>
      </dsp:nvSpPr>
      <dsp:spPr>
        <a:xfrm>
          <a:off x="3169088" y="4965285"/>
          <a:ext cx="1620490" cy="1053318"/>
        </a:xfrm>
        <a:prstGeom prst="roundRect">
          <a:avLst/>
        </a:prstGeom>
        <a:solidFill>
          <a:schemeClr val="accent2">
            <a:hueOff val="4392643"/>
            <a:satOff val="-3476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Fawning</a:t>
          </a:r>
        </a:p>
      </dsp:txBody>
      <dsp:txXfrm>
        <a:off x="3220507" y="5016704"/>
        <a:ext cx="1517652" cy="950480"/>
      </dsp:txXfrm>
    </dsp:sp>
    <dsp:sp modelId="{D2457635-5600-D447-9BC3-A845F920A10B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1467854" y="4747429"/>
              </a:moveTo>
              <a:arcTo wR="2482045" hR="2482045" stAng="6847056" swAng="924276"/>
            </a:path>
          </a:pathLst>
        </a:custGeom>
        <a:noFill/>
        <a:ln w="6350" cap="flat" cmpd="sng" algn="ctr">
          <a:solidFill>
            <a:schemeClr val="accent2">
              <a:hueOff val="4392643"/>
              <a:satOff val="-34765"/>
              <a:lumOff val="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1617A-94D1-1749-9F76-518D117C1F94}">
      <dsp:nvSpPr>
        <dsp:cNvPr id="0" name=""/>
        <dsp:cNvSpPr/>
      </dsp:nvSpPr>
      <dsp:spPr>
        <a:xfrm>
          <a:off x="1019574" y="3724263"/>
          <a:ext cx="1620490" cy="1053318"/>
        </a:xfrm>
        <a:prstGeom prst="roundRect">
          <a:avLst/>
        </a:prstGeom>
        <a:solidFill>
          <a:schemeClr val="accent2">
            <a:hueOff val="5856857"/>
            <a:satOff val="-46354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Hiding</a:t>
          </a:r>
        </a:p>
      </dsp:txBody>
      <dsp:txXfrm>
        <a:off x="1070993" y="3775682"/>
        <a:ext cx="1517652" cy="950480"/>
      </dsp:txXfrm>
    </dsp:sp>
    <dsp:sp modelId="{D3F5CBA8-9654-4C41-BD5B-F501DE87DB35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38899" y="2919751"/>
              </a:moveTo>
              <a:arcTo wR="2482045" hR="2482045" stAng="10190569" swAng="1210616"/>
            </a:path>
          </a:pathLst>
        </a:custGeom>
        <a:noFill/>
        <a:ln w="6350" cap="flat" cmpd="sng" algn="ctr">
          <a:solidFill>
            <a:schemeClr val="accent2">
              <a:hueOff val="5856857"/>
              <a:satOff val="-46354"/>
              <a:lumOff val="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19A17-AC84-B44F-8ABB-3F115C5312A6}">
      <dsp:nvSpPr>
        <dsp:cNvPr id="0" name=""/>
        <dsp:cNvSpPr/>
      </dsp:nvSpPr>
      <dsp:spPr>
        <a:xfrm>
          <a:off x="1039635" y="1236514"/>
          <a:ext cx="1580366" cy="1064726"/>
        </a:xfrm>
        <a:prstGeom prst="roundRect">
          <a:avLst/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Self-Harm</a:t>
          </a:r>
        </a:p>
      </dsp:txBody>
      <dsp:txXfrm>
        <a:off x="1091611" y="1288490"/>
        <a:ext cx="1476414" cy="960774"/>
      </dsp:txXfrm>
    </dsp:sp>
    <dsp:sp modelId="{03B80ED6-7DB3-F74B-B851-F302B3D75DBB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907586" y="563287"/>
              </a:moveTo>
              <a:arcTo wR="2482045" hR="2482045" stAng="13837741" swAng="917402"/>
            </a:path>
          </a:pathLst>
        </a:custGeom>
        <a:noFill/>
        <a:ln w="6350" cap="flat" cmpd="sng" algn="ctr">
          <a:solidFill>
            <a:schemeClr val="accent2">
              <a:hueOff val="7321072"/>
              <a:satOff val="-57942"/>
              <a:lumOff val="4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D475A-B259-3341-8125-F6832BD8B917}">
      <dsp:nvSpPr>
        <dsp:cNvPr id="0" name=""/>
        <dsp:cNvSpPr/>
      </dsp:nvSpPr>
      <dsp:spPr>
        <a:xfrm>
          <a:off x="274587" y="195"/>
          <a:ext cx="2661941" cy="1597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Limping / protecting a body part</a:t>
          </a:r>
        </a:p>
      </dsp:txBody>
      <dsp:txXfrm>
        <a:off x="274587" y="195"/>
        <a:ext cx="2661941" cy="1597164"/>
      </dsp:txXfrm>
    </dsp:sp>
    <dsp:sp modelId="{91DFC925-47BD-B740-95AD-66A83D7D503B}">
      <dsp:nvSpPr>
        <dsp:cNvPr id="0" name=""/>
        <dsp:cNvSpPr/>
      </dsp:nvSpPr>
      <dsp:spPr>
        <a:xfrm>
          <a:off x="3202723" y="195"/>
          <a:ext cx="2661941" cy="1597164"/>
        </a:xfrm>
        <a:prstGeom prst="rect">
          <a:avLst/>
        </a:prstGeom>
        <a:solidFill>
          <a:schemeClr val="accent2">
            <a:hueOff val="1464214"/>
            <a:satOff val="-11588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Lack of grooming</a:t>
          </a:r>
        </a:p>
      </dsp:txBody>
      <dsp:txXfrm>
        <a:off x="3202723" y="195"/>
        <a:ext cx="2661941" cy="1597164"/>
      </dsp:txXfrm>
    </dsp:sp>
    <dsp:sp modelId="{05D7BF10-3B0B-4B4F-BFD2-2F417E5FF5A3}">
      <dsp:nvSpPr>
        <dsp:cNvPr id="0" name=""/>
        <dsp:cNvSpPr/>
      </dsp:nvSpPr>
      <dsp:spPr>
        <a:xfrm>
          <a:off x="274587" y="1863554"/>
          <a:ext cx="2661941" cy="1597164"/>
        </a:xfrm>
        <a:prstGeom prst="rect">
          <a:avLst/>
        </a:prstGeom>
        <a:solidFill>
          <a:schemeClr val="accent2">
            <a:hueOff val="2928429"/>
            <a:satOff val="-23177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Facial expression (flat ears, wide eyes, etc.)</a:t>
          </a:r>
        </a:p>
      </dsp:txBody>
      <dsp:txXfrm>
        <a:off x="274587" y="1863554"/>
        <a:ext cx="2661941" cy="1597164"/>
      </dsp:txXfrm>
    </dsp:sp>
    <dsp:sp modelId="{B15187C4-9E6A-E649-A82D-BBF95BBE0B75}">
      <dsp:nvSpPr>
        <dsp:cNvPr id="0" name=""/>
        <dsp:cNvSpPr/>
      </dsp:nvSpPr>
      <dsp:spPr>
        <a:xfrm>
          <a:off x="3202723" y="1863554"/>
          <a:ext cx="2661941" cy="1597164"/>
        </a:xfrm>
        <a:prstGeom prst="rect">
          <a:avLst/>
        </a:prstGeom>
        <a:solidFill>
          <a:schemeClr val="accent2">
            <a:hueOff val="4392643"/>
            <a:satOff val="-3476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Aggression or personality change</a:t>
          </a:r>
        </a:p>
      </dsp:txBody>
      <dsp:txXfrm>
        <a:off x="3202723" y="1863554"/>
        <a:ext cx="2661941" cy="1597164"/>
      </dsp:txXfrm>
    </dsp:sp>
    <dsp:sp modelId="{ABA5759D-14D6-5E44-A40D-477530AEC130}">
      <dsp:nvSpPr>
        <dsp:cNvPr id="0" name=""/>
        <dsp:cNvSpPr/>
      </dsp:nvSpPr>
      <dsp:spPr>
        <a:xfrm>
          <a:off x="274587" y="3726913"/>
          <a:ext cx="2661941" cy="1597164"/>
        </a:xfrm>
        <a:prstGeom prst="rect">
          <a:avLst/>
        </a:prstGeom>
        <a:solidFill>
          <a:schemeClr val="accent2">
            <a:hueOff val="5856857"/>
            <a:satOff val="-46354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Barking/whining more </a:t>
          </a:r>
        </a:p>
      </dsp:txBody>
      <dsp:txXfrm>
        <a:off x="274587" y="3726913"/>
        <a:ext cx="2661941" cy="1597164"/>
      </dsp:txXfrm>
    </dsp:sp>
    <dsp:sp modelId="{B01217F0-15DF-6842-9495-262A7D99F928}">
      <dsp:nvSpPr>
        <dsp:cNvPr id="0" name=""/>
        <dsp:cNvSpPr/>
      </dsp:nvSpPr>
      <dsp:spPr>
        <a:xfrm>
          <a:off x="3202723" y="3726913"/>
          <a:ext cx="2661941" cy="1597164"/>
        </a:xfrm>
        <a:prstGeom prst="rect">
          <a:avLst/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Won’t move or play</a:t>
          </a:r>
        </a:p>
      </dsp:txBody>
      <dsp:txXfrm>
        <a:off x="3202723" y="3726913"/>
        <a:ext cx="2661941" cy="1597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8BBA-A7CC-4D9E-B78A-064A2642762F}">
      <dsp:nvSpPr>
        <dsp:cNvPr id="0" name=""/>
        <dsp:cNvSpPr/>
      </dsp:nvSpPr>
      <dsp:spPr>
        <a:xfrm>
          <a:off x="1529697" y="195439"/>
          <a:ext cx="1236371" cy="12363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E41EC-7267-43B9-AE40-89E2B40F7BAB}">
      <dsp:nvSpPr>
        <dsp:cNvPr id="0" name=""/>
        <dsp:cNvSpPr/>
      </dsp:nvSpPr>
      <dsp:spPr>
        <a:xfrm>
          <a:off x="1793186" y="458928"/>
          <a:ext cx="709393" cy="7093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C578C-CB40-4395-9203-4D3A81935A8B}">
      <dsp:nvSpPr>
        <dsp:cNvPr id="0" name=""/>
        <dsp:cNvSpPr/>
      </dsp:nvSpPr>
      <dsp:spPr>
        <a:xfrm>
          <a:off x="1134463" y="181691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FINDING PROBLEMS EARLY WITH CHECKUPS</a:t>
          </a:r>
        </a:p>
      </dsp:txBody>
      <dsp:txXfrm>
        <a:off x="1134463" y="1816910"/>
        <a:ext cx="2026838" cy="720000"/>
      </dsp:txXfrm>
    </dsp:sp>
    <dsp:sp modelId="{84A2F8D0-BBFF-401D-8137-374775C16F35}">
      <dsp:nvSpPr>
        <dsp:cNvPr id="0" name=""/>
        <dsp:cNvSpPr/>
      </dsp:nvSpPr>
      <dsp:spPr>
        <a:xfrm>
          <a:off x="3911232" y="195439"/>
          <a:ext cx="1236371" cy="1236371"/>
        </a:xfrm>
        <a:prstGeom prst="ellipse">
          <a:avLst/>
        </a:prstGeom>
        <a:solidFill>
          <a:schemeClr val="accent2">
            <a:hueOff val="1464214"/>
            <a:satOff val="-11588"/>
            <a:lumOff val="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2D1E8-2D56-4049-A6F5-E21E5A9DF84F}">
      <dsp:nvSpPr>
        <dsp:cNvPr id="0" name=""/>
        <dsp:cNvSpPr/>
      </dsp:nvSpPr>
      <dsp:spPr>
        <a:xfrm>
          <a:off x="4174721" y="458928"/>
          <a:ext cx="709393" cy="7093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94C62-F0E6-4E90-9EF2-1D549F0C39FD}">
      <dsp:nvSpPr>
        <dsp:cNvPr id="0" name=""/>
        <dsp:cNvSpPr/>
      </dsp:nvSpPr>
      <dsp:spPr>
        <a:xfrm>
          <a:off x="3515999" y="181691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FINDING AND TREATING DISEASE</a:t>
          </a:r>
        </a:p>
      </dsp:txBody>
      <dsp:txXfrm>
        <a:off x="3515999" y="1816910"/>
        <a:ext cx="2026838" cy="720000"/>
      </dsp:txXfrm>
    </dsp:sp>
    <dsp:sp modelId="{18BF11C8-9384-456E-81DC-AFFA1F587AFB}">
      <dsp:nvSpPr>
        <dsp:cNvPr id="0" name=""/>
        <dsp:cNvSpPr/>
      </dsp:nvSpPr>
      <dsp:spPr>
        <a:xfrm>
          <a:off x="6292768" y="195439"/>
          <a:ext cx="1236371" cy="1236371"/>
        </a:xfrm>
        <a:prstGeom prst="ellipse">
          <a:avLst/>
        </a:prstGeom>
        <a:solidFill>
          <a:schemeClr val="accent2">
            <a:hueOff val="2928429"/>
            <a:satOff val="-23177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68615-99CF-4335-8F8C-D8689B837CAD}">
      <dsp:nvSpPr>
        <dsp:cNvPr id="0" name=""/>
        <dsp:cNvSpPr/>
      </dsp:nvSpPr>
      <dsp:spPr>
        <a:xfrm>
          <a:off x="6556257" y="458928"/>
          <a:ext cx="709393" cy="7093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50EA1-B90B-4921-9551-7D0C76F4B8AA}">
      <dsp:nvSpPr>
        <dsp:cNvPr id="0" name=""/>
        <dsp:cNvSpPr/>
      </dsp:nvSpPr>
      <dsp:spPr>
        <a:xfrm>
          <a:off x="5897534" y="181691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DISCOVERING NEW THINGS (RESEARCH)</a:t>
          </a:r>
        </a:p>
      </dsp:txBody>
      <dsp:txXfrm>
        <a:off x="5897534" y="1816910"/>
        <a:ext cx="2026838" cy="720000"/>
      </dsp:txXfrm>
    </dsp:sp>
    <dsp:sp modelId="{1BE05030-520D-46D2-9C41-07BB382A090A}">
      <dsp:nvSpPr>
        <dsp:cNvPr id="0" name=""/>
        <dsp:cNvSpPr/>
      </dsp:nvSpPr>
      <dsp:spPr>
        <a:xfrm>
          <a:off x="1529697" y="3043619"/>
          <a:ext cx="1236371" cy="1236371"/>
        </a:xfrm>
        <a:prstGeom prst="ellipse">
          <a:avLst/>
        </a:prstGeom>
        <a:solidFill>
          <a:schemeClr val="accent2">
            <a:hueOff val="4392643"/>
            <a:satOff val="-34765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9A915-F4BD-4647-8F3F-203EA458BF86}">
      <dsp:nvSpPr>
        <dsp:cNvPr id="0" name=""/>
        <dsp:cNvSpPr/>
      </dsp:nvSpPr>
      <dsp:spPr>
        <a:xfrm>
          <a:off x="1793186" y="3307108"/>
          <a:ext cx="709393" cy="7093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9618A-A4B3-4501-BD2F-30E42BACF3CB}">
      <dsp:nvSpPr>
        <dsp:cNvPr id="0" name=""/>
        <dsp:cNvSpPr/>
      </dsp:nvSpPr>
      <dsp:spPr>
        <a:xfrm>
          <a:off x="1134463" y="466509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PUBLIC AND OWNER EDUCATION</a:t>
          </a:r>
        </a:p>
      </dsp:txBody>
      <dsp:txXfrm>
        <a:off x="1134463" y="4665090"/>
        <a:ext cx="2026838" cy="720000"/>
      </dsp:txXfrm>
    </dsp:sp>
    <dsp:sp modelId="{4A9115E9-AD2A-574A-BE72-CEF7F3722A27}">
      <dsp:nvSpPr>
        <dsp:cNvPr id="0" name=""/>
        <dsp:cNvSpPr/>
      </dsp:nvSpPr>
      <dsp:spPr>
        <a:xfrm>
          <a:off x="3911232" y="3043619"/>
          <a:ext cx="1236371" cy="1236371"/>
        </a:xfrm>
        <a:prstGeom prst="ellipse">
          <a:avLst/>
        </a:prstGeom>
        <a:solidFill>
          <a:schemeClr val="accent2">
            <a:hueOff val="5856857"/>
            <a:satOff val="-46354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640F4-8A17-974B-9DF1-D431083CCF1D}">
      <dsp:nvSpPr>
        <dsp:cNvPr id="0" name=""/>
        <dsp:cNvSpPr/>
      </dsp:nvSpPr>
      <dsp:spPr>
        <a:xfrm>
          <a:off x="4174721" y="3307108"/>
          <a:ext cx="709393" cy="7093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FF21B-2C76-414B-AD62-F331EF331D04}">
      <dsp:nvSpPr>
        <dsp:cNvPr id="0" name=""/>
        <dsp:cNvSpPr/>
      </dsp:nvSpPr>
      <dsp:spPr>
        <a:xfrm>
          <a:off x="3515999" y="466509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Prescribe medications</a:t>
          </a:r>
        </a:p>
      </dsp:txBody>
      <dsp:txXfrm>
        <a:off x="3515999" y="4665090"/>
        <a:ext cx="2026838" cy="720000"/>
      </dsp:txXfrm>
    </dsp:sp>
    <dsp:sp modelId="{BA8D5252-1F2C-FD4D-A132-2CE5C6F727BC}">
      <dsp:nvSpPr>
        <dsp:cNvPr id="0" name=""/>
        <dsp:cNvSpPr/>
      </dsp:nvSpPr>
      <dsp:spPr>
        <a:xfrm>
          <a:off x="6292768" y="3043619"/>
          <a:ext cx="1236371" cy="1236371"/>
        </a:xfrm>
        <a:prstGeom prst="ellipse">
          <a:avLst/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6A9EF-0893-A24C-9BB6-E410BB256F6E}">
      <dsp:nvSpPr>
        <dsp:cNvPr id="0" name=""/>
        <dsp:cNvSpPr/>
      </dsp:nvSpPr>
      <dsp:spPr>
        <a:xfrm>
          <a:off x="6556257" y="3307108"/>
          <a:ext cx="709393" cy="7093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21A54-1B21-F84F-92C0-15533E9CB9C9}">
      <dsp:nvSpPr>
        <dsp:cNvPr id="0" name=""/>
        <dsp:cNvSpPr/>
      </dsp:nvSpPr>
      <dsp:spPr>
        <a:xfrm>
          <a:off x="5897534" y="466509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Protect Animal Welfare</a:t>
          </a:r>
        </a:p>
      </dsp:txBody>
      <dsp:txXfrm>
        <a:off x="5897534" y="4665090"/>
        <a:ext cx="202683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1488E-1F40-A34B-8084-03E25540254F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5C537-F5B5-7441-97D1-EA1CD3F1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Self-harm: they may bite, lick, or scratch at an area that is uncomfortable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Sleeping more than normal or less energetic- this is called “lethargy”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Sleeping less than usual or very restless / agitated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Lack of appetite, or eating too much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‘Fawning’: Constant purring / tail wagging may indicate nervousness instead of excitement / happiness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Hiding from people</a:t>
            </a:r>
          </a:p>
          <a:p>
            <a:pPr lvl="1"/>
            <a:r>
              <a:rPr lang="en-US" dirty="0"/>
              <a:t>This is a natural instinct since if they were sick or hurt in the wild, they would hide to avoid predators seeing them!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1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93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8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-defined differently by many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1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you tell if a person is healthy by looking at them? </a:t>
            </a:r>
          </a:p>
          <a:p>
            <a:pPr marL="171450" indent="-171450">
              <a:buFontTx/>
              <a:buChar char="-"/>
            </a:pPr>
            <a:r>
              <a:rPr lang="en-US" dirty="0"/>
              <a:t>Full range of emotional expression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Able to do physical activities consistent with their body’s unique abilities (some people can’t use their legs, but that doesn’t mean they aren’t healthy)</a:t>
            </a:r>
          </a:p>
          <a:p>
            <a:pPr marL="171450" indent="-171450">
              <a:buFontTx/>
              <a:buChar char="-"/>
            </a:pPr>
            <a:r>
              <a:rPr lang="en-US" dirty="0"/>
              <a:t>Enjoys positive relationships with multiple different people (friends, family, teachers,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do all the things expected of a person their age and mental/physical ability; has enough energy to perform these tasks</a:t>
            </a:r>
          </a:p>
          <a:p>
            <a:pPr marL="171450" indent="-171450">
              <a:buFontTx/>
              <a:buChar char="-"/>
            </a:pPr>
            <a:r>
              <a:rPr lang="en-US" dirty="0"/>
              <a:t>Has access to food, water, shelter, love</a:t>
            </a:r>
          </a:p>
          <a:p>
            <a:pPr marL="171450" indent="-171450">
              <a:buFontTx/>
              <a:buChar char="-"/>
            </a:pPr>
            <a:r>
              <a:rPr lang="en-US" dirty="0"/>
              <a:t>Has respect for self, others, animals and the planet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7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ideas from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9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1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0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9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9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13" r:id="rId6"/>
    <p:sldLayoutId id="2147483808" r:id="rId7"/>
    <p:sldLayoutId id="2147483809" r:id="rId8"/>
    <p:sldLayoutId id="2147483810" r:id="rId9"/>
    <p:sldLayoutId id="2147483812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mesforchange.org/studentchallenge/nyc/human-animal-bond/" TargetMode="External"/><Relationship Id="rId5" Type="http://schemas.openxmlformats.org/officeDocument/2006/relationships/hyperlink" Target="https://everylivingthing.ca/information-for-teachers/human-animal-bond/" TargetMode="External"/><Relationship Id="rId4" Type="http://schemas.openxmlformats.org/officeDocument/2006/relationships/hyperlink" Target="https://habri.org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vetsource.com/blog/7-signs-healthy-pet/" TargetMode="External"/><Relationship Id="rId3" Type="http://schemas.openxmlformats.org/officeDocument/2006/relationships/hyperlink" Target="https://www.who.int/about/governance/constitution" TargetMode="External"/><Relationship Id="rId7" Type="http://schemas.openxmlformats.org/officeDocument/2006/relationships/hyperlink" Target="https://www.avma.org/resources/pet-owners/yourvet/veterinarians-protecting-health-animals-and-people#:~:text=Today's%20veterinarians%20are%20the%20only,food%20safety%2C%20and%20public%20health" TargetMode="External"/><Relationship Id="rId2" Type="http://schemas.openxmlformats.org/officeDocument/2006/relationships/hyperlink" Target="https://www.canada.ca/en/public-health/services/health-promotion/population-health/population-health-approach/what-is-healt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sagepub.com/doi/pdf/10.1177/000841749806500204?casa_token=1BfSnKdcFeAAAAAA:o0S2HyiwiSiH1JfSJ6alYnaHcStVTzTyEkjDK9qSXtD6r9vbDnbfTneJsQQYZMeHmOmBoP2mVgI" TargetMode="External"/><Relationship Id="rId5" Type="http://schemas.openxmlformats.org/officeDocument/2006/relationships/hyperlink" Target="https://www.lindenwood.edu/science/lindenwell/the-six-dimensions-of-wellness/#:~:text=The%20National%20Wellness%20Institute%20promotes,sense%20of%20wellness%20and%20fulfillment" TargetMode="External"/><Relationship Id="rId10" Type="http://schemas.openxmlformats.org/officeDocument/2006/relationships/hyperlink" Target="https://www.aaha.org/globalassets/02-guidelines/pain-management/painmanagement_dogs_web.pdf" TargetMode="External"/><Relationship Id="rId4" Type="http://schemas.openxmlformats.org/officeDocument/2006/relationships/hyperlink" Target="https://slideplayer.com/slide/13612243/83/images/3/Definitions+of+Health+Negative+definitions+of+health+take+the+approach+that+health+involves+the+absence+or+lack+of+disease..jpg" TargetMode="External"/><Relationship Id="rId9" Type="http://schemas.openxmlformats.org/officeDocument/2006/relationships/hyperlink" Target="https://willowbrookvetclinic.com/why-do-pets-hide-when-theyre-sick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lenkaglassman.com/blog/2018/2/7/the-human-animal-bond-an-important-factor-in-healing-mental-illness" TargetMode="External"/><Relationship Id="rId13" Type="http://schemas.openxmlformats.org/officeDocument/2006/relationships/hyperlink" Target="https://www.istockphoto.com/photo/yellow-labrador-with-a-tabby-cat-on-a-sofa-gm453143911-30858202" TargetMode="External"/><Relationship Id="rId3" Type="http://schemas.openxmlformats.org/officeDocument/2006/relationships/hyperlink" Target="https://www.istockphoto.com/illustrations/mental-health" TargetMode="External"/><Relationship Id="rId7" Type="http://schemas.openxmlformats.org/officeDocument/2006/relationships/hyperlink" Target="https://www.pngitem.com/middle/hmiibih_success-clipart-emotional-health-community-service-clipart-hd/" TargetMode="External"/><Relationship Id="rId12" Type="http://schemas.openxmlformats.org/officeDocument/2006/relationships/hyperlink" Target="https://www.homeopet.com/ca/?sorc=ca_ck" TargetMode="External"/><Relationship Id="rId2" Type="http://schemas.openxmlformats.org/officeDocument/2006/relationships/hyperlink" Target="https://www.dreamstime.com/illustration/healthy-lifesty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ntley.edu/library/in-the-know/display-health-and-wellness" TargetMode="External"/><Relationship Id="rId11" Type="http://schemas.openxmlformats.org/officeDocument/2006/relationships/hyperlink" Target="https://sierraveterinary.com/2022/02/27/the-importance-of-an-annual-wellness-exam-for-your-pet/" TargetMode="External"/><Relationship Id="rId5" Type="http://schemas.openxmlformats.org/officeDocument/2006/relationships/hyperlink" Target="https://www.istockphoto.com/photo/orange-and-white-puppy-and-kitten-gm536722277-57645902" TargetMode="External"/><Relationship Id="rId10" Type="http://schemas.openxmlformats.org/officeDocument/2006/relationships/hyperlink" Target="https://www.istockphoto.com/photo/guy-and-his-dog-golden-retriever-nature-gm1204163981-346374184" TargetMode="External"/><Relationship Id="rId4" Type="http://schemas.openxmlformats.org/officeDocument/2006/relationships/hyperlink" Target="https://www.fiercehealthcare.com/digital-health/mental-health-provider-ieso-lands-53m-for-digital-therapeutics-backed-by-real-world" TargetMode="External"/><Relationship Id="rId9" Type="http://schemas.openxmlformats.org/officeDocument/2006/relationships/hyperlink" Target="https://www.freepik.com/premium-vector/veterinarian-with-many-kind-animals_18233402.htm" TargetMode="External"/><Relationship Id="rId14" Type="http://schemas.openxmlformats.org/officeDocument/2006/relationships/hyperlink" Target="https://www.pinterest.ca/pin/18521060341184589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80759-7B75-8258-DBBD-182D8EB16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161" y="1457332"/>
            <a:ext cx="6410323" cy="3364695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ea typeface="Grantha Sangam MN" pitchFamily="2" charset="0"/>
                <a:cs typeface="Cavolini" panose="020B0604020202020204" pitchFamily="34" charset="0"/>
              </a:rPr>
              <a:t>Identifying healthy habits in humans and 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A61AE-AC0C-EBE5-5B9A-5AE937F56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73" y="4829168"/>
            <a:ext cx="1485900" cy="571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Health 1</a:t>
            </a:r>
          </a:p>
        </p:txBody>
      </p:sp>
      <p:pic>
        <p:nvPicPr>
          <p:cNvPr id="1032" name="Picture 8" descr="Orange And White Puppy And Kitten Stock Photo - Download Image Now - Dog,  Domestic Cat, White Background - iStock">
            <a:extLst>
              <a:ext uri="{FF2B5EF4-FFF2-40B4-BE49-F238E27FC236}">
                <a16:creationId xmlns:a16="http://schemas.microsoft.com/office/drawing/2014/main" id="{35681048-1BD9-32B9-0E43-A1C5E8538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/>
          <a:stretch/>
        </p:blipFill>
        <p:spPr bwMode="auto"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F47DB6CD-8E9E-4643-B3B6-01BD80429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330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Dog sleeping with kitten">
            <a:extLst>
              <a:ext uri="{FF2B5EF4-FFF2-40B4-BE49-F238E27FC236}">
                <a16:creationId xmlns:a16="http://schemas.microsoft.com/office/drawing/2014/main" id="{ACD76F40-C3AF-3105-247E-2793FB3B9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6" r="12018" b="2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93191-3EA7-46DC-1E10-32CB4C5E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6" y="-5447"/>
            <a:ext cx="6463425" cy="19024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animals need to stay healthy?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65A0B-74F8-DE64-8A05-51C9EDCB56FA}"/>
              </a:ext>
            </a:extLst>
          </p:cNvPr>
          <p:cNvSpPr txBox="1"/>
          <p:nvPr/>
        </p:nvSpPr>
        <p:spPr>
          <a:xfrm>
            <a:off x="448492" y="2322378"/>
            <a:ext cx="42203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</a:rPr>
              <a:t>FOOD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CFF56"/>
                </a:solidFill>
              </a:rPr>
              <a:t>WATER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0FF9E"/>
                </a:solidFill>
              </a:rPr>
              <a:t>SHELTER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69A9D"/>
                </a:solidFill>
              </a:rPr>
              <a:t>VETERINARY CARE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SOCIAL INTERACTION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5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8" name="Rectangle 1026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8 Things to do to help keep your pet healthy and in great shape">
            <a:extLst>
              <a:ext uri="{FF2B5EF4-FFF2-40B4-BE49-F238E27FC236}">
                <a16:creationId xmlns:a16="http://schemas.microsoft.com/office/drawing/2014/main" id="{E77FC7D3-0EC1-2644-D711-51396E57C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r="15055" b="-2"/>
          <a:stretch/>
        </p:blipFill>
        <p:spPr bwMode="auto"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0" name="Freeform: Shape 10269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0265" name="Content Placeholder 10264">
            <a:extLst>
              <a:ext uri="{FF2B5EF4-FFF2-40B4-BE49-F238E27FC236}">
                <a16:creationId xmlns:a16="http://schemas.microsoft.com/office/drawing/2014/main" id="{E8F9728D-B1F1-00D5-430B-DED53C82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578" y="1501590"/>
            <a:ext cx="4672598" cy="508343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>
                    <a:alpha val="70000"/>
                  </a:srgbClr>
                </a:solidFill>
              </a:rPr>
              <a:t>Shiny fur coat, white teeth</a:t>
            </a:r>
          </a:p>
          <a:p>
            <a:r>
              <a:rPr lang="en-US" dirty="0">
                <a:solidFill>
                  <a:srgbClr val="BCFF56">
                    <a:alpha val="70000"/>
                  </a:srgbClr>
                </a:solidFill>
              </a:rPr>
              <a:t>Clear eyes, nose, ears</a:t>
            </a:r>
          </a:p>
          <a:p>
            <a:r>
              <a:rPr lang="en-US" dirty="0">
                <a:solidFill>
                  <a:srgbClr val="40FF9E">
                    <a:alpha val="70000"/>
                  </a:srgbClr>
                </a:solidFill>
              </a:rPr>
              <a:t>Normal breathing, walking, running, sleeping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  <a:alpha val="70000"/>
                  </a:schemeClr>
                </a:solidFill>
              </a:rPr>
              <a:t>Energetic, tail wags (from excitement), happy</a:t>
            </a:r>
          </a:p>
          <a:p>
            <a:r>
              <a:rPr lang="en-US" dirty="0">
                <a:solidFill>
                  <a:srgbClr val="57EEDD">
                    <a:alpha val="70000"/>
                  </a:srgbClr>
                </a:solidFill>
              </a:rPr>
              <a:t>Good appetite, steady weight, normal bathroom habits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0784A-C8A8-3AD0-D34B-C62C4B54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195" y="272976"/>
            <a:ext cx="5948805" cy="1228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How can we </a:t>
            </a:r>
            <a:r>
              <a:rPr lang="en-US" sz="4000" dirty="0"/>
              <a:t>tell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if animals are healthy?</a:t>
            </a:r>
          </a:p>
        </p:txBody>
      </p:sp>
    </p:spTree>
    <p:extLst>
      <p:ext uri="{BB962C8B-B14F-4D97-AF65-F5344CB8AC3E}">
        <p14:creationId xmlns:p14="http://schemas.microsoft.com/office/powerpoint/2010/main" val="281791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The Importance of an Annual Wellness Exam for Your Pet – Sierra Veterinary  Hospital">
            <a:extLst>
              <a:ext uri="{FF2B5EF4-FFF2-40B4-BE49-F238E27FC236}">
                <a16:creationId xmlns:a16="http://schemas.microsoft.com/office/drawing/2014/main" id="{4EA99530-E42B-8F05-743C-12256DF3C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30884" b="1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Freeform: Shape 12296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17AC9-4CA6-FBEB-0DF1-909E7E741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11680"/>
            <a:ext cx="5334000" cy="4084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>
                    <a:alpha val="70000"/>
                  </a:srgbClr>
                </a:solidFill>
              </a:rPr>
              <a:t>Normal heartbeat and lung sounds with breathing</a:t>
            </a:r>
          </a:p>
          <a:p>
            <a:r>
              <a:rPr lang="en-US" dirty="0">
                <a:solidFill>
                  <a:srgbClr val="BCFF56">
                    <a:alpha val="70000"/>
                  </a:srgbClr>
                </a:solidFill>
              </a:rPr>
              <a:t>Normal vocalizations (woofs, howls)</a:t>
            </a:r>
          </a:p>
          <a:p>
            <a:r>
              <a:rPr lang="en-US" b="1" dirty="0">
                <a:solidFill>
                  <a:srgbClr val="40FF9E">
                    <a:alpha val="70000"/>
                  </a:srgbClr>
                </a:solidFill>
              </a:rPr>
              <a:t>No</a:t>
            </a:r>
            <a:r>
              <a:rPr lang="en-US" dirty="0">
                <a:solidFill>
                  <a:srgbClr val="40FF9E">
                    <a:alpha val="70000"/>
                  </a:srgbClr>
                </a:solidFill>
              </a:rPr>
              <a:t> coughing, sneezing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AB36E-5A1C-36AB-2200-99A1833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What do we hear in healthy animals?</a:t>
            </a:r>
          </a:p>
        </p:txBody>
      </p:sp>
    </p:spTree>
    <p:extLst>
      <p:ext uri="{BB962C8B-B14F-4D97-AF65-F5344CB8AC3E}">
        <p14:creationId xmlns:p14="http://schemas.microsoft.com/office/powerpoint/2010/main" val="70022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4" name="Rectangle 13333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Puppy - ABC7 New York">
            <a:extLst>
              <a:ext uri="{FF2B5EF4-FFF2-40B4-BE49-F238E27FC236}">
                <a16:creationId xmlns:a16="http://schemas.microsoft.com/office/drawing/2014/main" id="{DFF80F3C-1F74-20A4-DEEC-6017258DD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1" r="10272" b="-1"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6" name="Freeform: Shape 13335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3331" name="Content Placeholder 13330">
            <a:extLst>
              <a:ext uri="{FF2B5EF4-FFF2-40B4-BE49-F238E27FC236}">
                <a16:creationId xmlns:a16="http://schemas.microsoft.com/office/drawing/2014/main" id="{7D334CA2-641E-F92E-9626-C8412395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599" y="2209158"/>
            <a:ext cx="5862918" cy="42569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C000">
                    <a:alpha val="70000"/>
                  </a:srgbClr>
                </a:solidFill>
              </a:rPr>
              <a:t>Dull looking or greasy fur </a:t>
            </a:r>
          </a:p>
          <a:p>
            <a:r>
              <a:rPr lang="en-US" sz="2400" dirty="0">
                <a:solidFill>
                  <a:srgbClr val="BCFF56">
                    <a:alpha val="70000"/>
                  </a:srgbClr>
                </a:solidFill>
              </a:rPr>
              <a:t>Breathing too fast or with too much effort</a:t>
            </a:r>
          </a:p>
          <a:p>
            <a:r>
              <a:rPr lang="en-US" sz="2400" dirty="0">
                <a:solidFill>
                  <a:srgbClr val="00B050">
                    <a:alpha val="70000"/>
                  </a:srgbClr>
                </a:solidFill>
              </a:rPr>
              <a:t>Coughing, sneezing, itching, scratching, vomiting, diarrhea</a:t>
            </a:r>
          </a:p>
          <a:p>
            <a:r>
              <a:rPr lang="en-US" sz="2400" dirty="0">
                <a:solidFill>
                  <a:srgbClr val="57EEDD">
                    <a:alpha val="70000"/>
                  </a:srgbClr>
                </a:solidFill>
              </a:rPr>
              <a:t>Crusting or goo around eyes, nose, ears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DE4D7-D775-862F-5404-80034D15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4823"/>
            <a:ext cx="5704116" cy="201705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US" sz="2400" dirty="0"/>
            </a:br>
            <a:r>
              <a:rPr lang="en-US" sz="3200" dirty="0"/>
              <a:t>How can we tell when animals are not feeling well? </a:t>
            </a:r>
            <a:br>
              <a:rPr lang="en-US" sz="3200" dirty="0"/>
            </a:br>
            <a:br>
              <a:rPr lang="en-US" sz="3200" dirty="0"/>
            </a:br>
            <a:r>
              <a:rPr lang="en-US" sz="2700" b="1" dirty="0">
                <a:latin typeface="+mn-lt"/>
              </a:rPr>
              <a:t>Physical Signs</a:t>
            </a:r>
            <a:endParaRPr lang="en-US" sz="2400" b="1" kern="1200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094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85" name="Rectangle 928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7" name="Freeform: Shape 9286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289" name="Freeform: Shape 9288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F1A0E-7E6C-D078-B239-04C4D048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85" y="254000"/>
            <a:ext cx="3598808" cy="2286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How can we tell when animals are not feeling well? </a:t>
            </a:r>
            <a:br>
              <a:rPr lang="en-US" sz="3000" dirty="0">
                <a:solidFill>
                  <a:srgbClr val="FFFFFF"/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b="1" dirty="0" err="1">
                <a:solidFill>
                  <a:srgbClr val="FFFFFF"/>
                </a:solidFill>
                <a:latin typeface="+mn-lt"/>
              </a:rPr>
              <a:t>Behavioural</a:t>
            </a:r>
            <a:r>
              <a:rPr lang="en-US" sz="3000" b="1" dirty="0">
                <a:solidFill>
                  <a:srgbClr val="FFFFFF"/>
                </a:solidFill>
                <a:latin typeface="+mn-lt"/>
              </a:rPr>
              <a:t> Signs</a:t>
            </a:r>
            <a:endParaRPr lang="en-US" sz="300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9281" name="TextBox 6">
            <a:extLst>
              <a:ext uri="{FF2B5EF4-FFF2-40B4-BE49-F238E27FC236}">
                <a16:creationId xmlns:a16="http://schemas.microsoft.com/office/drawing/2014/main" id="{873D07DE-C9B8-B710-DAAE-112629306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694239"/>
              </p:ext>
            </p:extLst>
          </p:nvPr>
        </p:nvGraphicFramePr>
        <p:xfrm>
          <a:off x="3526530" y="76200"/>
          <a:ext cx="795866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28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5E8271-D5FF-4A58-A151-6D825CF02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39897" cy="3809999"/>
          </a:xfrm>
          <a:custGeom>
            <a:avLst/>
            <a:gdLst>
              <a:gd name="connsiteX0" fmla="*/ 0 w 4939897"/>
              <a:gd name="connsiteY0" fmla="*/ 0 h 1934415"/>
              <a:gd name="connsiteX1" fmla="*/ 4465929 w 4939897"/>
              <a:gd name="connsiteY1" fmla="*/ 0 h 1934415"/>
              <a:gd name="connsiteX2" fmla="*/ 4488924 w 4939897"/>
              <a:gd name="connsiteY2" fmla="*/ 19060 h 1934415"/>
              <a:gd name="connsiteX3" fmla="*/ 4930284 w 4939897"/>
              <a:gd name="connsiteY3" fmla="*/ 902192 h 1934415"/>
              <a:gd name="connsiteX4" fmla="*/ 4062070 w 4939897"/>
              <a:gd name="connsiteY4" fmla="*/ 1639180 h 1934415"/>
              <a:gd name="connsiteX5" fmla="*/ 2991177 w 4939897"/>
              <a:gd name="connsiteY5" fmla="*/ 1934355 h 1934415"/>
              <a:gd name="connsiteX6" fmla="*/ 1001442 w 4939897"/>
              <a:gd name="connsiteY6" fmla="*/ 1260124 h 1934415"/>
              <a:gd name="connsiteX7" fmla="*/ 294151 w 4939897"/>
              <a:gd name="connsiteY7" fmla="*/ 1060052 h 1934415"/>
              <a:gd name="connsiteX8" fmla="*/ 0 w 4939897"/>
              <a:gd name="connsiteY8" fmla="*/ 989104 h 1934415"/>
              <a:gd name="connsiteX9" fmla="*/ 0 w 4939897"/>
              <a:gd name="connsiteY9" fmla="*/ 0 h 193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9897" h="1934415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E8498-44A2-5F08-BD0E-20E4DDD4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Other behaviours that may mean your dog is in pain: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5E7DAE-0831-45F9-BBA2-9BBD2E397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3E929-55A8-46F3-836C-1C37C897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7856C6-A0E2-41FA-4E7B-E450E97E9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75745"/>
              </p:ext>
            </p:extLst>
          </p:nvPr>
        </p:nvGraphicFramePr>
        <p:xfrm>
          <a:off x="5290748" y="771726"/>
          <a:ext cx="6139252" cy="532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0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1B07E-5A75-CBB3-F96F-13BD2CC5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03" y="865716"/>
            <a:ext cx="6927416" cy="4572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Do animals feel pain like humans?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Yes!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733DA8-1BFC-4737-831B-54DCFE42D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76836" y="-776836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A4B593-070B-4B49-B02E-B71243FA5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66414" y="1040564"/>
            <a:ext cx="4337539" cy="5817436"/>
          </a:xfrm>
          <a:custGeom>
            <a:avLst/>
            <a:gdLst>
              <a:gd name="connsiteX0" fmla="*/ 1162193 w 4337539"/>
              <a:gd name="connsiteY0" fmla="*/ 710 h 5817436"/>
              <a:gd name="connsiteX1" fmla="*/ 1585945 w 4337539"/>
              <a:gd name="connsiteY1" fmla="*/ 47742 h 5817436"/>
              <a:gd name="connsiteX2" fmla="*/ 2955874 w 4337539"/>
              <a:gd name="connsiteY2" fmla="*/ 845238 h 5817436"/>
              <a:gd name="connsiteX3" fmla="*/ 3985793 w 4337539"/>
              <a:gd name="connsiteY3" fmla="*/ 2263621 h 5817436"/>
              <a:gd name="connsiteX4" fmla="*/ 3471030 w 4337539"/>
              <a:gd name="connsiteY4" fmla="*/ 5609583 h 5817436"/>
              <a:gd name="connsiteX5" fmla="*/ 3330983 w 4337539"/>
              <a:gd name="connsiteY5" fmla="*/ 5817436 h 5817436"/>
              <a:gd name="connsiteX6" fmla="*/ 0 w 4337539"/>
              <a:gd name="connsiteY6" fmla="*/ 5817436 h 5817436"/>
              <a:gd name="connsiteX7" fmla="*/ 0 w 4337539"/>
              <a:gd name="connsiteY7" fmla="*/ 181400 h 5817436"/>
              <a:gd name="connsiteX8" fmla="*/ 365311 w 4337539"/>
              <a:gd name="connsiteY8" fmla="*/ 94304 h 5817436"/>
              <a:gd name="connsiteX9" fmla="*/ 1162193 w 4337539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7539" h="5817436">
                <a:moveTo>
                  <a:pt x="1162193" y="710"/>
                </a:moveTo>
                <a:cubicBezTo>
                  <a:pt x="1309881" y="4175"/>
                  <a:pt x="1450916" y="20264"/>
                  <a:pt x="1585945" y="47742"/>
                </a:cubicBezTo>
                <a:cubicBezTo>
                  <a:pt x="2125847" y="157580"/>
                  <a:pt x="2569194" y="449669"/>
                  <a:pt x="2955874" y="845238"/>
                </a:cubicBezTo>
                <a:cubicBezTo>
                  <a:pt x="3342552" y="1240809"/>
                  <a:pt x="3672563" y="1739861"/>
                  <a:pt x="3985793" y="2263621"/>
                </a:cubicBezTo>
                <a:cubicBezTo>
                  <a:pt x="4713945" y="3480830"/>
                  <a:pt x="4197469" y="4515211"/>
                  <a:pt x="3471030" y="5609583"/>
                </a:cubicBezTo>
                <a:lnTo>
                  <a:pt x="3330983" y="5817436"/>
                </a:lnTo>
                <a:lnTo>
                  <a:pt x="0" y="5817436"/>
                </a:lnTo>
                <a:lnTo>
                  <a:pt x="0" y="181400"/>
                </a:lnTo>
                <a:lnTo>
                  <a:pt x="365311" y="94304"/>
                </a:lnTo>
                <a:cubicBezTo>
                  <a:pt x="651420" y="24227"/>
                  <a:pt x="916047" y="-5064"/>
                  <a:pt x="1162193" y="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165769-7A47-4E0F-825D-AF1179DF6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82642" flipH="1">
            <a:off x="7133961" y="946220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02F7B-C95D-4B46-1696-600CD792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57" y="2575985"/>
            <a:ext cx="7336460" cy="3403600"/>
          </a:xfrm>
        </p:spPr>
        <p:txBody>
          <a:bodyPr>
            <a:normAutofit/>
          </a:bodyPr>
          <a:lstStyle/>
          <a:p>
            <a:r>
              <a:rPr lang="en-US" sz="2400" dirty="0"/>
              <a:t>Some reasons they may feel pain include infections, dental problems, bone or joint disease, and cancer.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77557-C3CF-98D4-62FA-8F22E5F9383C}"/>
              </a:ext>
            </a:extLst>
          </p:cNvPr>
          <p:cNvSpPr txBox="1"/>
          <p:nvPr/>
        </p:nvSpPr>
        <p:spPr>
          <a:xfrm>
            <a:off x="487103" y="4098889"/>
            <a:ext cx="4863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good news is that we can help animals in pain by noticing the signs that they are not feeling well and talking to a veterinarian or other animal helper!</a:t>
            </a:r>
          </a:p>
        </p:txBody>
      </p:sp>
      <p:pic>
        <p:nvPicPr>
          <p:cNvPr id="6" name="Graphic 5" descr="Veterinarian female outline">
            <a:extLst>
              <a:ext uri="{FF2B5EF4-FFF2-40B4-BE49-F238E27FC236}">
                <a16:creationId xmlns:a16="http://schemas.microsoft.com/office/drawing/2014/main" id="{C4FF28DB-BA09-DEAC-CEA5-B47CCF45B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4139" y="3605213"/>
            <a:ext cx="3128014" cy="31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Freeform: Shape 1537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5387" name="Freeform: Shape 1538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389" name="Freeform: Shape 1538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386" name="Rectangle 1538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5362" name="Picture 2" descr="Cartoon Veterinarian Images - Free Download on Freepik">
            <a:extLst>
              <a:ext uri="{FF2B5EF4-FFF2-40B4-BE49-F238E27FC236}">
                <a16:creationId xmlns:a16="http://schemas.microsoft.com/office/drawing/2014/main" id="{7618F528-9CB2-EEBF-2363-7B6634F5D6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r="-1" b="2719"/>
          <a:stretch/>
        </p:blipFill>
        <p:spPr bwMode="auto"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8" name="Freeform: Shape 15387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7CB7A-F843-31D6-6377-92118064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7" y="1973285"/>
            <a:ext cx="5334000" cy="2286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can </a:t>
            </a:r>
            <a:r>
              <a:rPr lang="en-US" i="1" kern="1200" dirty="0">
                <a:solidFill>
                  <a:srgbClr val="BCFF56"/>
                </a:solidFill>
                <a:latin typeface="+mj-lt"/>
                <a:ea typeface="+mj-ea"/>
                <a:cs typeface="+mj-cs"/>
              </a:rPr>
              <a:t>veterinarians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help keep animals healthy?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rgbClr val="40FF9E"/>
                </a:solidFill>
                <a:latin typeface="+mn-lt"/>
                <a:ea typeface="+mj-ea"/>
                <a:cs typeface="+mj-cs"/>
              </a:rPr>
              <a:t>List some examples!</a:t>
            </a:r>
            <a:endParaRPr lang="en-US" sz="3700" kern="1200" dirty="0">
              <a:solidFill>
                <a:srgbClr val="40FF9E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1340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A13B60C-56B1-46B4-98A6-1482A52E7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1865" y="-31864"/>
            <a:ext cx="4785362" cy="4849091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024A8E9-062E-406A-BE10-CED28001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41352" y="-341351"/>
            <a:ext cx="4651297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E7DB6-6A3F-669C-4747-7075A0FE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81" y="367553"/>
            <a:ext cx="352313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Role of veterinarians in animal care: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905FED4-A706-037D-1070-DDF77C83C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762378"/>
              </p:ext>
            </p:extLst>
          </p:nvPr>
        </p:nvGraphicFramePr>
        <p:xfrm>
          <a:off x="3852583" y="1059384"/>
          <a:ext cx="9058837" cy="558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35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6" name="Freeform: Shape 20505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0508" name="Freeform: Shape 20507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0510" name="Freeform: Shape 20509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0512" name="Rectangle 20511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0482" name="Picture 2" descr="Samoyeds kennel Mishka na Severe - Samoyed puppies">
            <a:extLst>
              <a:ext uri="{FF2B5EF4-FFF2-40B4-BE49-F238E27FC236}">
                <a16:creationId xmlns:a16="http://schemas.microsoft.com/office/drawing/2014/main" id="{CDF32129-C8FE-3171-E0EE-0C6AFDD7E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1" t="-4605" r="8372" b="4607"/>
          <a:stretch/>
        </p:blipFill>
        <p:spPr bwMode="auto">
          <a:xfrm>
            <a:off x="4829991" y="619123"/>
            <a:ext cx="7362009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4" name="Freeform: Shape 20513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016E9-917E-5145-7EFC-4EF1BEC7FF40}"/>
              </a:ext>
            </a:extLst>
          </p:cNvPr>
          <p:cNvSpPr txBox="1"/>
          <p:nvPr/>
        </p:nvSpPr>
        <p:spPr>
          <a:xfrm>
            <a:off x="224246" y="1523441"/>
            <a:ext cx="4828358" cy="2471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P</a:t>
            </a: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roper nutrition</a:t>
            </a:r>
            <a:endParaRPr lang="en-US" sz="2400" dirty="0"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Daily exercise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Provide </a:t>
            </a: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shelter and water</a:t>
            </a:r>
            <a:endParaRPr lang="en-US" sz="2400" dirty="0"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Offer social stimulation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and companionship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Regular check ups with a vet </a:t>
            </a:r>
            <a:r>
              <a:rPr lang="en-US" sz="2400">
                <a:ea typeface="+mj-ea"/>
                <a:cs typeface="+mj-cs"/>
              </a:rPr>
              <a:t>if possible</a:t>
            </a:r>
            <a:endParaRPr lang="en-US" sz="24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70A9D-D536-9142-747B-B85F76686DBE}"/>
              </a:ext>
            </a:extLst>
          </p:cNvPr>
          <p:cNvSpPr txBox="1"/>
          <p:nvPr/>
        </p:nvSpPr>
        <p:spPr>
          <a:xfrm>
            <a:off x="224246" y="251070"/>
            <a:ext cx="8485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In summary… What are things we can do to keep our pets healthy?</a:t>
            </a:r>
          </a:p>
        </p:txBody>
      </p:sp>
    </p:spTree>
    <p:extLst>
      <p:ext uri="{BB962C8B-B14F-4D97-AF65-F5344CB8AC3E}">
        <p14:creationId xmlns:p14="http://schemas.microsoft.com/office/powerpoint/2010/main" val="9667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8" name="Rectangle 311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0" name="Freeform: Shape 3119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FB66C2-29FD-7DA8-0941-4ECAD226D65B}"/>
              </a:ext>
            </a:extLst>
          </p:cNvPr>
          <p:cNvSpPr txBox="1">
            <a:spLocks/>
          </p:cNvSpPr>
          <p:nvPr/>
        </p:nvSpPr>
        <p:spPr>
          <a:xfrm>
            <a:off x="1246133" y="864837"/>
            <a:ext cx="5334000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How do you stay healthy?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FE787-4B82-59D8-80A8-9247BB63C612}"/>
              </a:ext>
            </a:extLst>
          </p:cNvPr>
          <p:cNvSpPr txBox="1"/>
          <p:nvPr/>
        </p:nvSpPr>
        <p:spPr>
          <a:xfrm>
            <a:off x="185980" y="-166931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What does health mean to you?</a:t>
            </a:r>
          </a:p>
        </p:txBody>
      </p:sp>
      <p:pic>
        <p:nvPicPr>
          <p:cNvPr id="3084" name="Picture 12" descr="How Apple is empowering people with their health information - Apple (CA)">
            <a:extLst>
              <a:ext uri="{FF2B5EF4-FFF2-40B4-BE49-F238E27FC236}">
                <a16:creationId xmlns:a16="http://schemas.microsoft.com/office/drawing/2014/main" id="{9AFCC7D5-B15F-B8CA-FFF4-30C64A9B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632"/>
            <a:ext cx="12192000" cy="54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4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4" name="Freeform: Shape 17433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7436" name="Freeform: Shape 17435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438" name="Freeform: Shape 17437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7440" name="Rectangle 17439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7410" name="Picture 2" descr="The human-animal bond: an important factor in healing mental illness? — Dr.  Glassman Psychological Services">
            <a:extLst>
              <a:ext uri="{FF2B5EF4-FFF2-40B4-BE49-F238E27FC236}">
                <a16:creationId xmlns:a16="http://schemas.microsoft.com/office/drawing/2014/main" id="{ACEEFBE0-DAC1-13B7-0A75-B56EA8168E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r="16820" b="-1"/>
          <a:stretch/>
        </p:blipFill>
        <p:spPr bwMode="auto">
          <a:xfrm>
            <a:off x="0" y="10"/>
            <a:ext cx="122072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42" name="Freeform: Shape 17441">
            <a:extLst>
              <a:ext uri="{FF2B5EF4-FFF2-40B4-BE49-F238E27FC236}">
                <a16:creationId xmlns:a16="http://schemas.microsoft.com/office/drawing/2014/main" id="{26C2F60D-36DC-4E6D-8544-3562BBAB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2263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44" name="Freeform: Shape 17443">
            <a:extLst>
              <a:ext uri="{FF2B5EF4-FFF2-40B4-BE49-F238E27FC236}">
                <a16:creationId xmlns:a16="http://schemas.microsoft.com/office/drawing/2014/main" id="{FCFFC7D5-8758-4C87-A839-9FF78F54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82642" flipH="1">
            <a:off x="318955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48C95-4453-D956-1FC5-4B1EB39E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6" y="237066"/>
            <a:ext cx="5308609" cy="12377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 to learn more about the human-animal bond and how it impacts our health: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A2E77-2C4B-7F7B-394B-F5DC2CA538A5}"/>
              </a:ext>
            </a:extLst>
          </p:cNvPr>
          <p:cNvSpPr txBox="1"/>
          <p:nvPr/>
        </p:nvSpPr>
        <p:spPr>
          <a:xfrm>
            <a:off x="448492" y="3936512"/>
            <a:ext cx="4526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https://habri.org/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https://everylivingthing.ca/information-for-teachers/human-animal-bond/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https://gamesforchange.org/studentchallenge/nyc/human-animal-bond/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1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292C-B86D-D28A-A0F7-E07A3C08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DA5A-B7E6-7AF5-89E5-378AD9CC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https://www.canada.ca/en/public-health/services/health-promotion/population-health/population-health-approach/what-is-health.html</a:t>
            </a:r>
            <a:endParaRPr lang="en-US" dirty="0"/>
          </a:p>
          <a:p>
            <a:r>
              <a:rPr lang="en-US" dirty="0">
                <a:hlinkClick r:id="rId3"/>
              </a:rPr>
              <a:t>https://www.who.int/about/governance/constitution</a:t>
            </a:r>
            <a:endParaRPr lang="en-US" dirty="0"/>
          </a:p>
          <a:p>
            <a:r>
              <a:rPr lang="en-US" dirty="0">
                <a:hlinkClick r:id="rId4"/>
              </a:rPr>
              <a:t>https://slideplayer.com/slide/13612243/83/images/3/Definitions+of+Health+Negative+definitions+of+health+take+the+approach+that+health+involves+the+absence+or+lack+of+disease..jpg</a:t>
            </a:r>
            <a:endParaRPr lang="en-US" dirty="0"/>
          </a:p>
          <a:p>
            <a:r>
              <a:rPr lang="en-US" dirty="0">
                <a:hlinkClick r:id="rId5"/>
              </a:rPr>
              <a:t>https://www.lindenwood.edu/science/lindenwell/the-six-dimensions-of-wellness/#:~:text=The%20National%20Wellness%20Institute%20promotes,sense%20of%20wellness%20and%20fulfillment</a:t>
            </a:r>
            <a:r>
              <a:rPr lang="en-US" dirty="0"/>
              <a:t>.</a:t>
            </a:r>
          </a:p>
          <a:p>
            <a:r>
              <a:rPr lang="en-US" dirty="0">
                <a:hlinkClick r:id="rId6"/>
              </a:rPr>
              <a:t>https://journals.sagepub.com/doi/pdf/10.1177/000841749806500204?casa_token=1BfSnKdcFeAAAAAA:o0S2HyiwiSiH1JfSJ6alYnaHcStVTzTyEkjDK9qSXtD6r9vbDnbfTneJsQQYZMeHmOmBoP2mVgI</a:t>
            </a:r>
            <a:endParaRPr lang="en-US" dirty="0"/>
          </a:p>
          <a:p>
            <a:r>
              <a:rPr lang="en-US" dirty="0">
                <a:hlinkClick r:id="rId7"/>
              </a:rPr>
              <a:t>https://www.avma.org/resources/pet-owners/yourvet/veterinarians-protecting-health-animals-and-people#:~:text=Today's%20veterinarians%20are%20the%20only,food%20safety%2C%20and%20public%20health</a:t>
            </a:r>
            <a:r>
              <a:rPr lang="en-US" dirty="0"/>
              <a:t>.</a:t>
            </a:r>
          </a:p>
          <a:p>
            <a:r>
              <a:rPr lang="en-US" dirty="0">
                <a:hlinkClick r:id="rId8"/>
              </a:rPr>
              <a:t>https://vetsource.com/blog/7-signs-healthy-pet/</a:t>
            </a:r>
            <a:endParaRPr lang="en-US" dirty="0"/>
          </a:p>
          <a:p>
            <a:r>
              <a:rPr lang="en-US" dirty="0">
                <a:hlinkClick r:id="rId9"/>
              </a:rPr>
              <a:t>https://willowbrookvetclinic.com/why-do-pets-hide-when-theyre-sick</a:t>
            </a:r>
            <a:endParaRPr lang="en-US" dirty="0"/>
          </a:p>
          <a:p>
            <a:r>
              <a:rPr lang="en-US" dirty="0">
                <a:hlinkClick r:id="rId10"/>
              </a:rPr>
              <a:t>https://www.aaha.org/globalassets/02-guidelines/pain-management/painmanagement_dogs_web.pdf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00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7FC2-C8CA-C0CA-2AFB-DC334D7E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260888"/>
            <a:ext cx="10668000" cy="1524000"/>
          </a:xfrm>
        </p:spPr>
        <p:txBody>
          <a:bodyPr/>
          <a:lstStyle/>
          <a:p>
            <a:r>
              <a:rPr lang="en-US" dirty="0"/>
              <a:t>Image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B783A-DC13-2FA6-0647-FE0FAA148E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978906"/>
            <a:ext cx="10668000" cy="589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2"/>
              </a:rPr>
              <a:t>https://www.apple.com/ca/newsroom/2022/07/how-apple-is-empowering-people-with-their-health-information/</a:t>
            </a:r>
          </a:p>
          <a:p>
            <a:r>
              <a:rPr lang="en-US" sz="1050" dirty="0">
                <a:hlinkClick r:id="rId2"/>
              </a:rPr>
              <a:t>https://www.dreamstime.com/illustration/healthy-lifestyle.html</a:t>
            </a:r>
            <a:endParaRPr lang="en-US" sz="1050" dirty="0"/>
          </a:p>
          <a:p>
            <a:r>
              <a:rPr lang="en-US" sz="1050" dirty="0">
                <a:hlinkClick r:id="rId3"/>
              </a:rPr>
              <a:t>https://www.istockphoto.com/illustrations/mental-health</a:t>
            </a:r>
            <a:endParaRPr lang="en-US" sz="1050" dirty="0"/>
          </a:p>
          <a:p>
            <a:r>
              <a:rPr lang="en-US" sz="1050" dirty="0">
                <a:hlinkClick r:id="rId4"/>
              </a:rPr>
              <a:t>https://www.fiercehealthcare.com/digital-health/mental-health-provider-ieso-lands-53m-for-digital-therapeutics-backed-by-real-world</a:t>
            </a:r>
            <a:endParaRPr lang="en-US" sz="1050" dirty="0"/>
          </a:p>
          <a:p>
            <a:r>
              <a:rPr lang="en-US" sz="1050" dirty="0"/>
              <a:t>https://</a:t>
            </a:r>
            <a:r>
              <a:rPr lang="en-US" sz="1050" dirty="0" err="1"/>
              <a:t>www.shutterstock.com</a:t>
            </a:r>
            <a:r>
              <a:rPr lang="en-US" sz="1050" dirty="0"/>
              <a:t>/search/healthy-unhealthy-food</a:t>
            </a:r>
          </a:p>
          <a:p>
            <a:r>
              <a:rPr lang="en-US" sz="1050" dirty="0">
                <a:hlinkClick r:id="rId5"/>
              </a:rPr>
              <a:t>https://www.istockphoto.com/photo/orange-and-white-puppy-and-kitten-gm536722277-57645902</a:t>
            </a:r>
            <a:endParaRPr lang="en-US" sz="1050" dirty="0"/>
          </a:p>
          <a:p>
            <a:r>
              <a:rPr lang="en-US" sz="1050" dirty="0">
                <a:hlinkClick r:id="rId6"/>
              </a:rPr>
              <a:t>https://www.bentley.edu/library/in-the-know/display-health-and-wellness</a:t>
            </a:r>
            <a:endParaRPr lang="en-US" sz="1050" dirty="0"/>
          </a:p>
          <a:p>
            <a:r>
              <a:rPr lang="en-US" sz="1050" dirty="0">
                <a:hlinkClick r:id="rId7"/>
              </a:rPr>
              <a:t>https://www.pngitem.com/middle/hmiibih_success-clipart-emotional-health-community-service-clipart-hd/</a:t>
            </a:r>
            <a:endParaRPr lang="en-US" sz="1050" dirty="0"/>
          </a:p>
          <a:p>
            <a:r>
              <a:rPr lang="en-US" sz="1050" dirty="0">
                <a:hlinkClick r:id="rId8"/>
              </a:rPr>
              <a:t>https://www.drlenkaglassman.com/blog/2018/2/7/the-human-animal-bond-an-important-factor-in-healing-mental-illness</a:t>
            </a:r>
            <a:endParaRPr lang="en-US" sz="1050" dirty="0"/>
          </a:p>
          <a:p>
            <a:r>
              <a:rPr lang="en-US" sz="1050" dirty="0">
                <a:hlinkClick r:id="rId9"/>
              </a:rPr>
              <a:t>https://www.freepik.com/premium-vector/veterinarian-with-many-kind-animals_18233402.htm</a:t>
            </a:r>
            <a:endParaRPr lang="en-US" sz="1050" dirty="0"/>
          </a:p>
          <a:p>
            <a:r>
              <a:rPr lang="en-US" sz="1050" dirty="0">
                <a:hlinkClick r:id="rId10"/>
              </a:rPr>
              <a:t>https://www.istockphoto.com/photo/guy-and-his-dog-golden-retriever-nature-gm1204163981-346374184</a:t>
            </a:r>
            <a:endParaRPr lang="en-US" sz="1050" dirty="0"/>
          </a:p>
          <a:p>
            <a:r>
              <a:rPr lang="en-US" sz="1050" dirty="0"/>
              <a:t>https://</a:t>
            </a:r>
            <a:r>
              <a:rPr lang="en-US" sz="1050" dirty="0" err="1"/>
              <a:t>nypost.com</a:t>
            </a:r>
            <a:r>
              <a:rPr lang="en-US" sz="1050" dirty="0"/>
              <a:t>/2021/12/16/</a:t>
            </a:r>
            <a:r>
              <a:rPr lang="en-US" sz="1050" dirty="0" err="1"/>
              <a:t>ny</a:t>
            </a:r>
            <a:r>
              <a:rPr lang="en-US" sz="1050" dirty="0"/>
              <a:t>-pet-store-sold-sick-puppies-some-died-days-later-ag-suit/</a:t>
            </a:r>
          </a:p>
          <a:p>
            <a:r>
              <a:rPr lang="en-US" sz="1050" dirty="0">
                <a:hlinkClick r:id="rId11"/>
              </a:rPr>
              <a:t>https://sierraveterinary.com/2022/02/27/the-importance-of-an-annual-wellness-exam-for-your-pet/</a:t>
            </a:r>
            <a:endParaRPr lang="en-US" sz="1050" dirty="0"/>
          </a:p>
          <a:p>
            <a:r>
              <a:rPr lang="en-US" sz="1050" dirty="0">
                <a:hlinkClick r:id="rId12"/>
              </a:rPr>
              <a:t>https://www.homeopet.com/ca/?sorc=ca_ck</a:t>
            </a:r>
            <a:endParaRPr lang="en-US" sz="1050" dirty="0"/>
          </a:p>
          <a:p>
            <a:r>
              <a:rPr lang="en-US" sz="1050" dirty="0">
                <a:hlinkClick r:id="rId13"/>
              </a:rPr>
              <a:t>https://www.istockphoto.com/photo/yellow-labrador-with-a-tabby-cat-on-a-sofa-gm453143911-30858202</a:t>
            </a:r>
            <a:endParaRPr lang="en-US" sz="1050" dirty="0"/>
          </a:p>
          <a:p>
            <a:r>
              <a:rPr lang="en-US" sz="1050" dirty="0">
                <a:hlinkClick r:id="rId14"/>
              </a:rPr>
              <a:t>https://www.pinterest.ca/pin/185210603411845898/</a:t>
            </a:r>
            <a:endParaRPr lang="en-US" sz="1050" dirty="0"/>
          </a:p>
          <a:p>
            <a:r>
              <a:rPr lang="en-US" sz="1050" dirty="0"/>
              <a:t>https://</a:t>
            </a:r>
            <a:r>
              <a:rPr lang="en-US" sz="1050" dirty="0" err="1"/>
              <a:t>designbundles.net</a:t>
            </a:r>
            <a:r>
              <a:rPr lang="en-US" sz="1050" dirty="0"/>
              <a:t>/</a:t>
            </a:r>
            <a:r>
              <a:rPr lang="en-US" sz="1050" dirty="0" err="1"/>
              <a:t>ntl</a:t>
            </a:r>
            <a:r>
              <a:rPr lang="en-US" sz="1050" dirty="0"/>
              <a:t>/2074435-tranquil-woman-meditating-outdoor-2d-vector-illust</a:t>
            </a:r>
          </a:p>
          <a:p>
            <a:r>
              <a:rPr lang="en-US" sz="1050" dirty="0"/>
              <a:t>https://</a:t>
            </a:r>
            <a:r>
              <a:rPr lang="en-US" sz="1050" dirty="0" err="1"/>
              <a:t>www.hiclipart.com</a:t>
            </a:r>
            <a:r>
              <a:rPr lang="en-US" sz="1050" dirty="0"/>
              <a:t>/free-transparent-background-</a:t>
            </a:r>
            <a:r>
              <a:rPr lang="en-US" sz="1050" dirty="0" err="1"/>
              <a:t>png</a:t>
            </a:r>
            <a:r>
              <a:rPr lang="en-US" sz="1050" dirty="0"/>
              <a:t>-clipart-</a:t>
            </a:r>
            <a:r>
              <a:rPr lang="en-US" sz="1050" dirty="0" err="1"/>
              <a:t>nktxp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2119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732D-68D5-6057-6D19-F13013EE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69864"/>
            <a:ext cx="10668000" cy="1524000"/>
          </a:xfrm>
        </p:spPr>
        <p:txBody>
          <a:bodyPr>
            <a:normAutofit/>
          </a:bodyPr>
          <a:lstStyle/>
          <a:p>
            <a:r>
              <a:rPr lang="en-US" dirty="0"/>
              <a:t>Health is more than not being sick, and </a:t>
            </a:r>
            <a:br>
              <a:rPr lang="en-US" dirty="0"/>
            </a:br>
            <a:r>
              <a:rPr lang="en-US" dirty="0"/>
              <a:t>there are many ways to live a healthy life!</a:t>
            </a:r>
          </a:p>
        </p:txBody>
      </p:sp>
      <p:pic>
        <p:nvPicPr>
          <p:cNvPr id="16388" name="Picture 4" descr="Healthy Lifestyle Stock Illustrations – 489,676 Healthy Lifestyle Stock  Illustrations, Vectors &amp; Clipart - Dreamstime">
            <a:extLst>
              <a:ext uri="{FF2B5EF4-FFF2-40B4-BE49-F238E27FC236}">
                <a16:creationId xmlns:a16="http://schemas.microsoft.com/office/drawing/2014/main" id="{D197DEA3-0603-A99E-8F13-8288DF463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1"/>
          <a:stretch/>
        </p:blipFill>
        <p:spPr bwMode="auto">
          <a:xfrm>
            <a:off x="6359387" y="1693864"/>
            <a:ext cx="5337313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BC67F-7EA1-8F1C-FD15-C5DCB8DF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8083"/>
          </a:xfrm>
        </p:spPr>
        <p:txBody>
          <a:bodyPr>
            <a:normAutofit/>
          </a:bodyPr>
          <a:lstStyle/>
          <a:p>
            <a:r>
              <a:rPr lang="en-US" dirty="0"/>
              <a:t>“physical, mental, social well-being”</a:t>
            </a:r>
          </a:p>
          <a:p>
            <a:r>
              <a:rPr lang="en-US" dirty="0"/>
              <a:t>not only ‘not sick’</a:t>
            </a:r>
          </a:p>
          <a:p>
            <a:r>
              <a:rPr lang="en-US" dirty="0"/>
              <a:t>means different things to all of us</a:t>
            </a:r>
          </a:p>
          <a:p>
            <a:r>
              <a:rPr lang="en-US" dirty="0"/>
              <a:t>changes over time</a:t>
            </a:r>
          </a:p>
        </p:txBody>
      </p:sp>
    </p:spTree>
    <p:extLst>
      <p:ext uri="{BB962C8B-B14F-4D97-AF65-F5344CB8AC3E}">
        <p14:creationId xmlns:p14="http://schemas.microsoft.com/office/powerpoint/2010/main" val="260437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733DA8-1BFC-4737-831B-54DCFE42D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6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A37989-53E3-4D7B-A423-60DD369BB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040564"/>
            <a:ext cx="4337539" cy="5817436"/>
          </a:xfrm>
          <a:custGeom>
            <a:avLst/>
            <a:gdLst>
              <a:gd name="connsiteX0" fmla="*/ 1162193 w 4337539"/>
              <a:gd name="connsiteY0" fmla="*/ 710 h 5817436"/>
              <a:gd name="connsiteX1" fmla="*/ 1585945 w 4337539"/>
              <a:gd name="connsiteY1" fmla="*/ 47742 h 5817436"/>
              <a:gd name="connsiteX2" fmla="*/ 2955874 w 4337539"/>
              <a:gd name="connsiteY2" fmla="*/ 845238 h 5817436"/>
              <a:gd name="connsiteX3" fmla="*/ 3985793 w 4337539"/>
              <a:gd name="connsiteY3" fmla="*/ 2263621 h 5817436"/>
              <a:gd name="connsiteX4" fmla="*/ 3471030 w 4337539"/>
              <a:gd name="connsiteY4" fmla="*/ 5609583 h 5817436"/>
              <a:gd name="connsiteX5" fmla="*/ 3330983 w 4337539"/>
              <a:gd name="connsiteY5" fmla="*/ 5817436 h 5817436"/>
              <a:gd name="connsiteX6" fmla="*/ 0 w 4337539"/>
              <a:gd name="connsiteY6" fmla="*/ 5817436 h 5817436"/>
              <a:gd name="connsiteX7" fmla="*/ 0 w 4337539"/>
              <a:gd name="connsiteY7" fmla="*/ 181400 h 5817436"/>
              <a:gd name="connsiteX8" fmla="*/ 365311 w 4337539"/>
              <a:gd name="connsiteY8" fmla="*/ 94304 h 5817436"/>
              <a:gd name="connsiteX9" fmla="*/ 1162193 w 4337539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7539" h="5817436">
                <a:moveTo>
                  <a:pt x="1162193" y="710"/>
                </a:moveTo>
                <a:cubicBezTo>
                  <a:pt x="1309881" y="4175"/>
                  <a:pt x="1450916" y="20264"/>
                  <a:pt x="1585945" y="47742"/>
                </a:cubicBezTo>
                <a:cubicBezTo>
                  <a:pt x="2125847" y="157580"/>
                  <a:pt x="2569194" y="449669"/>
                  <a:pt x="2955874" y="845238"/>
                </a:cubicBezTo>
                <a:cubicBezTo>
                  <a:pt x="3342552" y="1240809"/>
                  <a:pt x="3672563" y="1739861"/>
                  <a:pt x="3985793" y="2263621"/>
                </a:cubicBezTo>
                <a:cubicBezTo>
                  <a:pt x="4713945" y="3480830"/>
                  <a:pt x="4197469" y="4515211"/>
                  <a:pt x="3471030" y="5609583"/>
                </a:cubicBezTo>
                <a:lnTo>
                  <a:pt x="3330983" y="5817436"/>
                </a:lnTo>
                <a:lnTo>
                  <a:pt x="0" y="5817436"/>
                </a:lnTo>
                <a:lnTo>
                  <a:pt x="0" y="181400"/>
                </a:lnTo>
                <a:lnTo>
                  <a:pt x="365311" y="94304"/>
                </a:lnTo>
                <a:cubicBezTo>
                  <a:pt x="651420" y="24227"/>
                  <a:pt x="916047" y="-5064"/>
                  <a:pt x="1162193" y="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165769-7A47-4E0F-825D-AF1179DF6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17358">
            <a:off x="-800363" y="946220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0773E-975D-E8D2-D4B4-B53719E7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675" y="3139657"/>
            <a:ext cx="2629640" cy="1103732"/>
          </a:xfrm>
        </p:spPr>
        <p:txBody>
          <a:bodyPr anchor="t">
            <a:normAutofit/>
          </a:bodyPr>
          <a:lstStyle/>
          <a:p>
            <a:r>
              <a:rPr lang="en-US" sz="6000" dirty="0"/>
              <a:t>Health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BC0553-4A03-406C-0A17-28E6F41B3C00}"/>
              </a:ext>
            </a:extLst>
          </p:cNvPr>
          <p:cNvCxnSpPr>
            <a:cxnSpLocks/>
          </p:cNvCxnSpPr>
          <p:nvPr/>
        </p:nvCxnSpPr>
        <p:spPr>
          <a:xfrm flipV="1">
            <a:off x="6469128" y="1941095"/>
            <a:ext cx="877197" cy="1112835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EAAAE7-C267-1BA3-DD51-9C42758FADE1}"/>
              </a:ext>
            </a:extLst>
          </p:cNvPr>
          <p:cNvCxnSpPr>
            <a:cxnSpLocks/>
          </p:cNvCxnSpPr>
          <p:nvPr/>
        </p:nvCxnSpPr>
        <p:spPr>
          <a:xfrm flipV="1">
            <a:off x="7397231" y="3190476"/>
            <a:ext cx="1836720" cy="287601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9A9524-28D6-E03E-D572-B88E9EE2BAE1}"/>
              </a:ext>
            </a:extLst>
          </p:cNvPr>
          <p:cNvCxnSpPr>
            <a:cxnSpLocks/>
          </p:cNvCxnSpPr>
          <p:nvPr/>
        </p:nvCxnSpPr>
        <p:spPr>
          <a:xfrm>
            <a:off x="6533529" y="4058723"/>
            <a:ext cx="1018121" cy="83008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64343F-4BBF-C2CF-1B5F-1A7D8E303175}"/>
              </a:ext>
            </a:extLst>
          </p:cNvPr>
          <p:cNvCxnSpPr>
            <a:cxnSpLocks/>
          </p:cNvCxnSpPr>
          <p:nvPr/>
        </p:nvCxnSpPr>
        <p:spPr>
          <a:xfrm flipH="1" flipV="1">
            <a:off x="3048827" y="2696501"/>
            <a:ext cx="1754236" cy="75986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B7F46E-65CA-6298-C175-489F21A46660}"/>
              </a:ext>
            </a:extLst>
          </p:cNvPr>
          <p:cNvCxnSpPr>
            <a:cxnSpLocks/>
          </p:cNvCxnSpPr>
          <p:nvPr/>
        </p:nvCxnSpPr>
        <p:spPr>
          <a:xfrm flipV="1">
            <a:off x="5623462" y="3949282"/>
            <a:ext cx="430587" cy="560806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111,800+ Mental Health Illustrations, Royalty-Free Vector Graphics &amp; Clip  Art - iStock | Mental health awareness, Mental health icon, Mental health  support">
            <a:extLst>
              <a:ext uri="{FF2B5EF4-FFF2-40B4-BE49-F238E27FC236}">
                <a16:creationId xmlns:a16="http://schemas.microsoft.com/office/drawing/2014/main" id="{A43669CC-A117-9358-AD81-359DB5E1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6" y="2591564"/>
            <a:ext cx="1990069" cy="16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ysical Wellness | UVic Student Mental Health Blog">
            <a:extLst>
              <a:ext uri="{FF2B5EF4-FFF2-40B4-BE49-F238E27FC236}">
                <a16:creationId xmlns:a16="http://schemas.microsoft.com/office/drawing/2014/main" id="{0B31D567-8654-87E5-EE33-A09772590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92" y="485187"/>
            <a:ext cx="2789436" cy="16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uccess Clipart Emotional Health - Community Service Clipart, HD Png  Download , Transparent Png Image - PNGitem">
            <a:extLst>
              <a:ext uri="{FF2B5EF4-FFF2-40B4-BE49-F238E27FC236}">
                <a16:creationId xmlns:a16="http://schemas.microsoft.com/office/drawing/2014/main" id="{D391DD93-7E5C-9E84-2AEF-38369786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5" y="539813"/>
            <a:ext cx="2243560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CCDAB57-7898-EC4A-7721-E4709B935255}"/>
              </a:ext>
            </a:extLst>
          </p:cNvPr>
          <p:cNvSpPr txBox="1"/>
          <p:nvPr/>
        </p:nvSpPr>
        <p:spPr>
          <a:xfrm>
            <a:off x="7927024" y="115854"/>
            <a:ext cx="200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health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6CABD7-618F-A5BC-63D7-C2272D4A2203}"/>
              </a:ext>
            </a:extLst>
          </p:cNvPr>
          <p:cNvSpPr txBox="1"/>
          <p:nvPr/>
        </p:nvSpPr>
        <p:spPr>
          <a:xfrm>
            <a:off x="412527" y="2928017"/>
            <a:ext cx="295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/ Social health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E0BCA8-A454-5756-FC74-48A548BDD1D7}"/>
              </a:ext>
            </a:extLst>
          </p:cNvPr>
          <p:cNvSpPr txBox="1"/>
          <p:nvPr/>
        </p:nvSpPr>
        <p:spPr>
          <a:xfrm>
            <a:off x="9625367" y="2179369"/>
            <a:ext cx="200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Mental health</a:t>
            </a:r>
          </a:p>
        </p:txBody>
      </p:sp>
      <p:pic>
        <p:nvPicPr>
          <p:cNvPr id="2058" name="Picture 10" descr="Images For Emotions - Emotions Transparent PNG Image | Transparent PNG Free  Download on SeekPNG">
            <a:extLst>
              <a:ext uri="{FF2B5EF4-FFF2-40B4-BE49-F238E27FC236}">
                <a16:creationId xmlns:a16="http://schemas.microsoft.com/office/drawing/2014/main" id="{A0CCF34B-2640-5FB8-B73E-290329AD6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r="10632"/>
          <a:stretch/>
        </p:blipFill>
        <p:spPr bwMode="auto">
          <a:xfrm>
            <a:off x="3797441" y="4888803"/>
            <a:ext cx="2291853" cy="19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F8EE704-1884-93FC-B1FB-86E8EF6B2660}"/>
              </a:ext>
            </a:extLst>
          </p:cNvPr>
          <p:cNvSpPr txBox="1"/>
          <p:nvPr/>
        </p:nvSpPr>
        <p:spPr>
          <a:xfrm>
            <a:off x="3935952" y="4527411"/>
            <a:ext cx="201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Emotional health</a:t>
            </a:r>
          </a:p>
        </p:txBody>
      </p:sp>
      <p:pic>
        <p:nvPicPr>
          <p:cNvPr id="2064" name="Picture 16" descr="can we use sustainable and efficient materials and be kind to the  environment during the build? | Clip art, Earth day clip art, Free clip art">
            <a:extLst>
              <a:ext uri="{FF2B5EF4-FFF2-40B4-BE49-F238E27FC236}">
                <a16:creationId xmlns:a16="http://schemas.microsoft.com/office/drawing/2014/main" id="{1FCDFEED-0FBA-1286-9462-4B513453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82" y="4677693"/>
            <a:ext cx="2127818" cy="199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DBA6CA1-82E5-5E9E-F2AB-AE42A3C615D8}"/>
              </a:ext>
            </a:extLst>
          </p:cNvPr>
          <p:cNvSpPr txBox="1"/>
          <p:nvPr/>
        </p:nvSpPr>
        <p:spPr>
          <a:xfrm>
            <a:off x="7513013" y="4299717"/>
            <a:ext cx="278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Environmental health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1BC35B-FD3D-5E50-B27C-2662F2F49534}"/>
              </a:ext>
            </a:extLst>
          </p:cNvPr>
          <p:cNvCxnSpPr>
            <a:cxnSpLocks/>
          </p:cNvCxnSpPr>
          <p:nvPr/>
        </p:nvCxnSpPr>
        <p:spPr>
          <a:xfrm flipV="1">
            <a:off x="3485525" y="3772894"/>
            <a:ext cx="1345047" cy="754516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269CF34-0E36-4361-A6DC-5CE81F7253EA}"/>
              </a:ext>
            </a:extLst>
          </p:cNvPr>
          <p:cNvSpPr txBox="1"/>
          <p:nvPr/>
        </p:nvSpPr>
        <p:spPr>
          <a:xfrm>
            <a:off x="1253538" y="5548729"/>
            <a:ext cx="201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Spiritual health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4CCEA3D-7D55-0AA2-A90A-9A8B6F32A3A3}"/>
              </a:ext>
            </a:extLst>
          </p:cNvPr>
          <p:cNvCxnSpPr>
            <a:cxnSpLocks/>
          </p:cNvCxnSpPr>
          <p:nvPr/>
        </p:nvCxnSpPr>
        <p:spPr>
          <a:xfrm flipH="1" flipV="1">
            <a:off x="4963510" y="2051087"/>
            <a:ext cx="752282" cy="1151116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2" descr="Intellectual wellbeing - American Nurse Today">
            <a:extLst>
              <a:ext uri="{FF2B5EF4-FFF2-40B4-BE49-F238E27FC236}">
                <a16:creationId xmlns:a16="http://schemas.microsoft.com/office/drawing/2014/main" id="{416A3969-175C-81CF-EE35-54E9127A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75" y="68597"/>
            <a:ext cx="1677235" cy="16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D142400-1EF9-DEA1-E364-BD692BEC0E44}"/>
              </a:ext>
            </a:extLst>
          </p:cNvPr>
          <p:cNvSpPr txBox="1"/>
          <p:nvPr/>
        </p:nvSpPr>
        <p:spPr>
          <a:xfrm>
            <a:off x="3592741" y="1723812"/>
            <a:ext cx="201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Intellectual health</a:t>
            </a:r>
          </a:p>
        </p:txBody>
      </p:sp>
      <p:pic>
        <p:nvPicPr>
          <p:cNvPr id="2072" name="Picture 24" descr="Tranquil woman meditating outdoor 2D vector illustration">
            <a:extLst>
              <a:ext uri="{FF2B5EF4-FFF2-40B4-BE49-F238E27FC236}">
                <a16:creationId xmlns:a16="http://schemas.microsoft.com/office/drawing/2014/main" id="{ED13191A-A795-6BC9-AAF1-4D5CCB9D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518" y="3928794"/>
            <a:ext cx="2429901" cy="16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5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3" name="Rectangle 4152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Vision And Idea Stock Illustration - Download Image Now - Eyesight,  Learning, Optometry - iStock">
            <a:extLst>
              <a:ext uri="{FF2B5EF4-FFF2-40B4-BE49-F238E27FC236}">
                <a16:creationId xmlns:a16="http://schemas.microsoft.com/office/drawing/2014/main" id="{99F66A94-9B53-B553-B551-E9C8FE606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r="6153" b="-1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5" name="Freeform: Shape 4154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BCC11-9703-CCDB-9E90-0D55576F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What does health </a:t>
            </a:r>
            <a:r>
              <a:rPr lang="en-US" sz="3200" i="1"/>
              <a:t>look</a:t>
            </a:r>
            <a:r>
              <a:rPr lang="en-US" sz="3200"/>
              <a:t> like?</a:t>
            </a:r>
          </a:p>
        </p:txBody>
      </p:sp>
      <p:graphicFrame>
        <p:nvGraphicFramePr>
          <p:cNvPr id="4102" name="Content Placeholder 2">
            <a:extLst>
              <a:ext uri="{FF2B5EF4-FFF2-40B4-BE49-F238E27FC236}">
                <a16:creationId xmlns:a16="http://schemas.microsoft.com/office/drawing/2014/main" id="{E636D200-ADDE-9546-1F7A-3396F9849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239061"/>
              </p:ext>
            </p:extLst>
          </p:nvPr>
        </p:nvGraphicFramePr>
        <p:xfrm>
          <a:off x="-209006" y="1682679"/>
          <a:ext cx="7145383" cy="510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556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6" name="Picture 16" descr="Sound Wave Icon With Tiny Bell And Sound Waves Emanating Stock Illustration  - Download Image Now - iStock">
            <a:extLst>
              <a:ext uri="{FF2B5EF4-FFF2-40B4-BE49-F238E27FC236}">
                <a16:creationId xmlns:a16="http://schemas.microsoft.com/office/drawing/2014/main" id="{D4A085F0-1721-B5F4-2919-036B44EBC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5" b="-1"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Freeform: Shape 5142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654EE-EEA2-B55F-E4E2-6D8FE31C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What does health </a:t>
            </a:r>
            <a:r>
              <a:rPr lang="en-US" sz="3200" i="1"/>
              <a:t>sound</a:t>
            </a:r>
            <a:r>
              <a:rPr lang="en-US" sz="3200"/>
              <a:t> like? </a:t>
            </a:r>
          </a:p>
        </p:txBody>
      </p:sp>
      <p:graphicFrame>
        <p:nvGraphicFramePr>
          <p:cNvPr id="5124" name="Content Placeholder 2">
            <a:extLst>
              <a:ext uri="{FF2B5EF4-FFF2-40B4-BE49-F238E27FC236}">
                <a16:creationId xmlns:a16="http://schemas.microsoft.com/office/drawing/2014/main" id="{D312DCCE-0F95-2D5C-8611-39A66A7234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895781"/>
              </p:ext>
            </p:extLst>
          </p:nvPr>
        </p:nvGraphicFramePr>
        <p:xfrm>
          <a:off x="6096000" y="2286000"/>
          <a:ext cx="53340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59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Love And Care Outline Icon Pixel Perfect Stock Illustration - Download  Image Now - Heart Shape, Icon, Protection - iStock">
            <a:extLst>
              <a:ext uri="{FF2B5EF4-FFF2-40B4-BE49-F238E27FC236}">
                <a16:creationId xmlns:a16="http://schemas.microsoft.com/office/drawing/2014/main" id="{7F7894AE-BF96-7C45-BD86-1EBD46E18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3702" b="3"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B9F6A-7D96-E013-70F4-7DC20A13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What does health </a:t>
            </a:r>
            <a:r>
              <a:rPr lang="en-US" sz="3200" i="1"/>
              <a:t>feel</a:t>
            </a:r>
            <a:r>
              <a:rPr lang="en-US" sz="3200"/>
              <a:t> like?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118E55-A746-3FC9-BCBA-15DFBA0D4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0596"/>
              </p:ext>
            </p:extLst>
          </p:nvPr>
        </p:nvGraphicFramePr>
        <p:xfrm>
          <a:off x="6096000" y="2286000"/>
          <a:ext cx="53340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109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8" name="Freeform: Shape 21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B49BB-3386-04D2-DB1A-EBC68579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1" y="761999"/>
            <a:ext cx="3598808" cy="2928257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What are some </a:t>
            </a:r>
            <a:r>
              <a:rPr lang="en-US" sz="3200" dirty="0" err="1">
                <a:solidFill>
                  <a:srgbClr val="FFFFFF"/>
                </a:solidFill>
              </a:rPr>
              <a:t>behaviours</a:t>
            </a:r>
            <a:r>
              <a:rPr lang="en-US" sz="3200" dirty="0">
                <a:solidFill>
                  <a:srgbClr val="FFFFFF"/>
                </a:solidFill>
              </a:rPr>
              <a:t> that can help us stay happy and healthy?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145679-360F-9AA9-49C9-90A1400F1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085573"/>
              </p:ext>
            </p:extLst>
          </p:nvPr>
        </p:nvGraphicFramePr>
        <p:xfrm>
          <a:off x="4572000" y="771726"/>
          <a:ext cx="6858000" cy="456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B1B818-A979-42C2-B158-86627AA21ACD}"/>
              </a:ext>
            </a:extLst>
          </p:cNvPr>
          <p:cNvSpPr txBox="1"/>
          <p:nvPr/>
        </p:nvSpPr>
        <p:spPr>
          <a:xfrm>
            <a:off x="5947597" y="4964668"/>
            <a:ext cx="467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you think of other examples??</a:t>
            </a:r>
          </a:p>
        </p:txBody>
      </p:sp>
    </p:spTree>
    <p:extLst>
      <p:ext uri="{BB962C8B-B14F-4D97-AF65-F5344CB8AC3E}">
        <p14:creationId xmlns:p14="http://schemas.microsoft.com/office/powerpoint/2010/main" val="238579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27" name="Rectangle 7226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C6437-7AB8-8E18-C924-8C9EF0CA9D80}"/>
              </a:ext>
            </a:extLst>
          </p:cNvPr>
          <p:cNvSpPr txBox="1"/>
          <p:nvPr/>
        </p:nvSpPr>
        <p:spPr>
          <a:xfrm>
            <a:off x="1237344" y="1463040"/>
            <a:ext cx="5499099" cy="47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70000"/>
                  </a:schemeClr>
                </a:solidFill>
              </a:rPr>
              <a:t>Remember the different aspects of health: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>
                    <a:alpha val="70000"/>
                  </a:srgbClr>
                </a:solidFill>
              </a:rPr>
              <a:t>Physical 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>
                    <a:alpha val="70000"/>
                  </a:srgbClr>
                </a:solidFill>
              </a:rPr>
              <a:t>Mental 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BCFF56">
                    <a:alpha val="70000"/>
                  </a:srgbClr>
                </a:solidFill>
              </a:rPr>
              <a:t>Social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FF9E">
                    <a:alpha val="70000"/>
                  </a:srgbClr>
                </a:solidFill>
              </a:rPr>
              <a:t>Environmental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EEDD">
                    <a:alpha val="70000"/>
                  </a:srgbClr>
                </a:solidFill>
              </a:rPr>
              <a:t>Spiritual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  <a:alpha val="70000"/>
                  </a:schemeClr>
                </a:solidFill>
              </a:rPr>
              <a:t>Intellectual 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69A9D">
                    <a:alpha val="70000"/>
                  </a:srgbClr>
                </a:solidFill>
              </a:rPr>
              <a:t>Emotional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8D0D9-93FB-FB16-B196-E0ACF081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52" y="395877"/>
            <a:ext cx="5499100" cy="10671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Can you think of examples of </a:t>
            </a:r>
            <a:r>
              <a:rPr lang="en-US" sz="3200" i="1" dirty="0"/>
              <a:t>unhealthy</a:t>
            </a:r>
            <a:r>
              <a:rPr lang="en-US" sz="3200" dirty="0"/>
              <a:t> choices?</a:t>
            </a:r>
          </a:p>
        </p:txBody>
      </p:sp>
      <p:pic>
        <p:nvPicPr>
          <p:cNvPr id="7170" name="Picture 2" descr="52,261 Unhealthy Food Child Images, Stock Photos &amp; Vectors | Shutterstock">
            <a:extLst>
              <a:ext uri="{FF2B5EF4-FFF2-40B4-BE49-F238E27FC236}">
                <a16:creationId xmlns:a16="http://schemas.microsoft.com/office/drawing/2014/main" id="{25EB182D-2796-91B6-BEF1-9DCF4FB6D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 r="-4" b="7835"/>
          <a:stretch/>
        </p:blipFill>
        <p:spPr bwMode="auto">
          <a:xfrm>
            <a:off x="7760307" y="914400"/>
            <a:ext cx="3795325" cy="2403134"/>
          </a:xfrm>
          <a:custGeom>
            <a:avLst/>
            <a:gdLst/>
            <a:ahLst/>
            <a:cxnLst/>
            <a:rect l="l" t="t" r="r" b="b"/>
            <a:pathLst>
              <a:path w="3795325" h="2403134">
                <a:moveTo>
                  <a:pt x="2184722" y="841"/>
                </a:moveTo>
                <a:cubicBezTo>
                  <a:pt x="2814560" y="-21325"/>
                  <a:pt x="3427201" y="397824"/>
                  <a:pt x="3677533" y="894830"/>
                </a:cubicBezTo>
                <a:cubicBezTo>
                  <a:pt x="3905982" y="1349627"/>
                  <a:pt x="3831860" y="1869725"/>
                  <a:pt x="3190190" y="2178399"/>
                </a:cubicBezTo>
                <a:cubicBezTo>
                  <a:pt x="2451548" y="2533654"/>
                  <a:pt x="455452" y="2514018"/>
                  <a:pt x="70136" y="1781594"/>
                </a:cubicBezTo>
                <a:cubicBezTo>
                  <a:pt x="-105004" y="1447806"/>
                  <a:pt x="67090" y="1001681"/>
                  <a:pt x="373717" y="712643"/>
                </a:cubicBezTo>
                <a:cubicBezTo>
                  <a:pt x="803704" y="308075"/>
                  <a:pt x="1480908" y="87517"/>
                  <a:pt x="2058627" y="11266"/>
                </a:cubicBezTo>
                <a:cubicBezTo>
                  <a:pt x="2100667" y="5758"/>
                  <a:pt x="2142732" y="2319"/>
                  <a:pt x="2184722" y="8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29" name="Freeform: Shape 7228">
            <a:extLst>
              <a:ext uri="{FF2B5EF4-FFF2-40B4-BE49-F238E27FC236}">
                <a16:creationId xmlns:a16="http://schemas.microsoft.com/office/drawing/2014/main" id="{6072F1F1-F5A7-41C5-8CFF-9B42383FF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307" y="914400"/>
            <a:ext cx="3795329" cy="2272931"/>
          </a:xfrm>
          <a:custGeom>
            <a:avLst/>
            <a:gdLst>
              <a:gd name="connsiteX0" fmla="*/ 252822 w 466107"/>
              <a:gd name="connsiteY0" fmla="*/ 1539 h 328114"/>
              <a:gd name="connsiteX1" fmla="*/ 451641 w 466107"/>
              <a:gd name="connsiteY1" fmla="*/ 122177 h 328114"/>
              <a:gd name="connsiteX2" fmla="*/ 391790 w 466107"/>
              <a:gd name="connsiteY2" fmla="*/ 297430 h 328114"/>
              <a:gd name="connsiteX3" fmla="*/ 8614 w 466107"/>
              <a:gd name="connsiteY3" fmla="*/ 243252 h 328114"/>
              <a:gd name="connsiteX4" fmla="*/ 45897 w 466107"/>
              <a:gd name="connsiteY4" fmla="*/ 97302 h 328114"/>
              <a:gd name="connsiteX5" fmla="*/ 252822 w 466107"/>
              <a:gd name="connsiteY5" fmla="*/ 1539 h 3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07" h="328114">
                <a:moveTo>
                  <a:pt x="252822" y="1539"/>
                </a:moveTo>
                <a:cubicBezTo>
                  <a:pt x="335429" y="-10494"/>
                  <a:pt x="418848" y="49794"/>
                  <a:pt x="451641" y="122177"/>
                </a:cubicBezTo>
                <a:cubicBezTo>
                  <a:pt x="479697" y="184273"/>
                  <a:pt x="470594" y="255285"/>
                  <a:pt x="391790" y="297430"/>
                </a:cubicBezTo>
                <a:cubicBezTo>
                  <a:pt x="301077" y="345935"/>
                  <a:pt x="55935" y="343254"/>
                  <a:pt x="8614" y="243252"/>
                </a:cubicBezTo>
                <a:cubicBezTo>
                  <a:pt x="-12895" y="197678"/>
                  <a:pt x="8240" y="136766"/>
                  <a:pt x="45897" y="97302"/>
                </a:cubicBezTo>
                <a:cubicBezTo>
                  <a:pt x="98704" y="42064"/>
                  <a:pt x="181872" y="11950"/>
                  <a:pt x="252822" y="1539"/>
                </a:cubicBezTo>
                <a:close/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7176" name="Picture 8" descr="Mental health provider Ieso lands $53M for digital therapeutics backed by  real-world data | Fierce Healthcare">
            <a:extLst>
              <a:ext uri="{FF2B5EF4-FFF2-40B4-BE49-F238E27FC236}">
                <a16:creationId xmlns:a16="http://schemas.microsoft.com/office/drawing/2014/main" id="{3CAB1F4F-2B2D-B6F1-29B0-B91B9ACB5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-1" b="-1"/>
          <a:stretch/>
        </p:blipFill>
        <p:spPr bwMode="auto">
          <a:xfrm>
            <a:off x="7854953" y="3695422"/>
            <a:ext cx="3424830" cy="2333904"/>
          </a:xfrm>
          <a:custGeom>
            <a:avLst/>
            <a:gdLst/>
            <a:ahLst/>
            <a:cxnLst/>
            <a:rect l="l" t="t" r="r" b="b"/>
            <a:pathLst>
              <a:path w="3424830" h="2333904">
                <a:moveTo>
                  <a:pt x="2057928" y="1514"/>
                </a:moveTo>
                <a:cubicBezTo>
                  <a:pt x="2319940" y="10302"/>
                  <a:pt x="2578077" y="57197"/>
                  <a:pt x="2798241" y="137443"/>
                </a:cubicBezTo>
                <a:cubicBezTo>
                  <a:pt x="3301471" y="321017"/>
                  <a:pt x="3606337" y="678391"/>
                  <a:pt x="3305718" y="1153080"/>
                </a:cubicBezTo>
                <a:cubicBezTo>
                  <a:pt x="2959389" y="1699458"/>
                  <a:pt x="1336592" y="2564833"/>
                  <a:pt x="511998" y="2276616"/>
                </a:cubicBezTo>
                <a:cubicBezTo>
                  <a:pt x="136458" y="2145183"/>
                  <a:pt x="-37885" y="1791068"/>
                  <a:pt x="6879" y="1475695"/>
                </a:cubicBezTo>
                <a:cubicBezTo>
                  <a:pt x="69549" y="1033953"/>
                  <a:pt x="461111" y="598733"/>
                  <a:pt x="873404" y="297119"/>
                </a:cubicBezTo>
                <a:cubicBezTo>
                  <a:pt x="1113720" y="121873"/>
                  <a:pt x="1448145" y="28457"/>
                  <a:pt x="1795887" y="5604"/>
                </a:cubicBezTo>
                <a:cubicBezTo>
                  <a:pt x="1882823" y="-111"/>
                  <a:pt x="1970591" y="-1416"/>
                  <a:pt x="2057928" y="15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1264</Words>
  <Application>Microsoft Office PowerPoint</Application>
  <PresentationFormat>Widescreen</PresentationFormat>
  <Paragraphs>188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Avenir Next LT Pro</vt:lpstr>
      <vt:lpstr>Avenir Next LT Pro Light</vt:lpstr>
      <vt:lpstr>Calibri</vt:lpstr>
      <vt:lpstr>Century Gothic</vt:lpstr>
      <vt:lpstr>Sitka Subheading</vt:lpstr>
      <vt:lpstr>PebbleVTI</vt:lpstr>
      <vt:lpstr>Identifying healthy habits in humans and animals</vt:lpstr>
      <vt:lpstr>PowerPoint Presentation</vt:lpstr>
      <vt:lpstr>Health is more than not being sick, and  there are many ways to live a healthy life!</vt:lpstr>
      <vt:lpstr>Health</vt:lpstr>
      <vt:lpstr>What does health look like?</vt:lpstr>
      <vt:lpstr>What does health sound like? </vt:lpstr>
      <vt:lpstr>What does health feel like?</vt:lpstr>
      <vt:lpstr>What are some behaviours that can help us stay happy and healthy?</vt:lpstr>
      <vt:lpstr>Can you think of examples of unhealthy choices?</vt:lpstr>
      <vt:lpstr>What do animals need to stay healthy?</vt:lpstr>
      <vt:lpstr>How can we tell if animals are healthy?</vt:lpstr>
      <vt:lpstr>What do we hear in healthy animals?</vt:lpstr>
      <vt:lpstr> How can we tell when animals are not feeling well?   Physical Signs</vt:lpstr>
      <vt:lpstr>How can we tell when animals are not feeling well?   Behavioural Signs</vt:lpstr>
      <vt:lpstr>Other behaviours that may mean your dog is in pain:</vt:lpstr>
      <vt:lpstr>Do animals feel pain like humans?  Yes!</vt:lpstr>
      <vt:lpstr>How can veterinarians help keep animals healthy?  List some examples!</vt:lpstr>
      <vt:lpstr>Role of veterinarians in animal care:</vt:lpstr>
      <vt:lpstr>PowerPoint Presentation</vt:lpstr>
      <vt:lpstr>Resources to learn more about the human-animal bond and how it impacts our health:</vt:lpstr>
      <vt:lpstr>Presentation Resources</vt:lpstr>
      <vt:lpstr>Image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healthy habits in humans and animals</dc:title>
  <dc:creator>Ernst, Kiara</dc:creator>
  <cp:lastModifiedBy>Woodsworth, Jordan</cp:lastModifiedBy>
  <cp:revision>4</cp:revision>
  <dcterms:created xsi:type="dcterms:W3CDTF">2023-05-21T15:53:39Z</dcterms:created>
  <dcterms:modified xsi:type="dcterms:W3CDTF">2023-06-28T16:06:06Z</dcterms:modified>
</cp:coreProperties>
</file>