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5"/>
  </p:notesMasterIdLst>
  <p:handoutMasterIdLst>
    <p:handoutMasterId r:id="rId16"/>
  </p:handoutMasterIdLst>
  <p:sldIdLst>
    <p:sldId id="262" r:id="rId5"/>
    <p:sldId id="258" r:id="rId6"/>
    <p:sldId id="282" r:id="rId7"/>
    <p:sldId id="281" r:id="rId8"/>
    <p:sldId id="283" r:id="rId9"/>
    <p:sldId id="284" r:id="rId10"/>
    <p:sldId id="285" r:id="rId11"/>
    <p:sldId id="286" r:id="rId12"/>
    <p:sldId id="287" r:id="rId13"/>
    <p:sldId id="28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4B1156A-380E-4F78-BDF5-A606A8083BF9}">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51" autoAdjust="0"/>
  </p:normalViewPr>
  <p:slideViewPr>
    <p:cSldViewPr snapToGrid="0">
      <p:cViewPr varScale="1">
        <p:scale>
          <a:sx n="59" d="100"/>
          <a:sy n="59" d="100"/>
        </p:scale>
        <p:origin x="924" y="52"/>
      </p:cViewPr>
      <p:guideLst/>
    </p:cSldViewPr>
  </p:slideViewPr>
  <p:outlineViewPr>
    <p:cViewPr>
      <p:scale>
        <a:sx n="33" d="100"/>
        <a:sy n="33" d="100"/>
      </p:scale>
      <p:origin x="0" y="-8208"/>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58" d="100"/>
          <a:sy n="58" d="100"/>
        </p:scale>
        <p:origin x="3240"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C062343-1E87-D831-3AC8-314A1AEC98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BE874094-3079-A70C-91BD-AD579A96E89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768839C-76D9-480C-B8AA-442F0498AE5B}" type="datetimeFigureOut">
              <a:rPr lang="en-US" smtClean="0"/>
              <a:t>1/14/2026</a:t>
            </a:fld>
            <a:endParaRPr lang="en-US" dirty="0"/>
          </a:p>
        </p:txBody>
      </p:sp>
      <p:sp>
        <p:nvSpPr>
          <p:cNvPr id="4" name="Footer Placeholder 3">
            <a:extLst>
              <a:ext uri="{FF2B5EF4-FFF2-40B4-BE49-F238E27FC236}">
                <a16:creationId xmlns:a16="http://schemas.microsoft.com/office/drawing/2014/main" id="{2C7E2D0F-3C22-259C-5EE7-9748FE3FA8E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E06E107B-C4BF-AC5A-CC8E-C9F7E2088E2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2657048-D7C8-404C-A8EA-8343B2834FB1}" type="slidenum">
              <a:rPr lang="en-US" smtClean="0"/>
              <a:t>‹#›</a:t>
            </a:fld>
            <a:endParaRPr lang="en-US" dirty="0"/>
          </a:p>
        </p:txBody>
      </p:sp>
    </p:spTree>
    <p:extLst>
      <p:ext uri="{BB962C8B-B14F-4D97-AF65-F5344CB8AC3E}">
        <p14:creationId xmlns:p14="http://schemas.microsoft.com/office/powerpoint/2010/main" val="41231909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D7D6A3-58FC-498D-8FCC-F158510A9658}" type="datetimeFigureOut">
              <a:rPr lang="en-US" smtClean="0"/>
              <a:t>1/14/2026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ADD3C7-09A3-4FAE-BEB8-19FEF1926070}" type="slidenum">
              <a:rPr lang="en-US" smtClean="0"/>
              <a:t>‹#›</a:t>
            </a:fld>
            <a:endParaRPr lang="en-US" dirty="0"/>
          </a:p>
        </p:txBody>
      </p:sp>
    </p:spTree>
    <p:extLst>
      <p:ext uri="{BB962C8B-B14F-4D97-AF65-F5344CB8AC3E}">
        <p14:creationId xmlns:p14="http://schemas.microsoft.com/office/powerpoint/2010/main" val="19342637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ADD3C7-09A3-4FAE-BEB8-19FEF1926070}" type="slidenum">
              <a:rPr lang="en-US" smtClean="0"/>
              <a:t>1</a:t>
            </a:fld>
            <a:endParaRPr lang="en-US" dirty="0"/>
          </a:p>
        </p:txBody>
      </p:sp>
    </p:spTree>
    <p:extLst>
      <p:ext uri="{BB962C8B-B14F-4D97-AF65-F5344CB8AC3E}">
        <p14:creationId xmlns:p14="http://schemas.microsoft.com/office/powerpoint/2010/main" val="16541257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ADD3C7-09A3-4FAE-BEB8-19FEF1926070}" type="slidenum">
              <a:rPr lang="en-US" smtClean="0"/>
              <a:t>2</a:t>
            </a:fld>
            <a:endParaRPr lang="en-US" dirty="0"/>
          </a:p>
        </p:txBody>
      </p:sp>
    </p:spTree>
    <p:extLst>
      <p:ext uri="{BB962C8B-B14F-4D97-AF65-F5344CB8AC3E}">
        <p14:creationId xmlns:p14="http://schemas.microsoft.com/office/powerpoint/2010/main" val="411275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ADD3C7-09A3-4FAE-BEB8-19FEF1926070}" type="slidenum">
              <a:rPr lang="en-US" smtClean="0"/>
              <a:t>4</a:t>
            </a:fld>
            <a:endParaRPr lang="en-US" dirty="0"/>
          </a:p>
        </p:txBody>
      </p:sp>
    </p:spTree>
    <p:extLst>
      <p:ext uri="{BB962C8B-B14F-4D97-AF65-F5344CB8AC3E}">
        <p14:creationId xmlns:p14="http://schemas.microsoft.com/office/powerpoint/2010/main" val="24951749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CBC3FFE-6B9B-C940-4695-8ECFB61CE086}"/>
              </a:ext>
              <a:ext uri="{C183D7F6-B498-43B3-948B-1728B52AA6E4}">
                <adec:decorative xmlns:adec="http://schemas.microsoft.com/office/drawing/2017/decorative" val="1"/>
              </a:ext>
            </a:extLst>
          </p:cNvPr>
          <p:cNvSpPr/>
          <p:nvPr userDrawn="1"/>
        </p:nvSpPr>
        <p:spPr>
          <a:xfrm>
            <a:off x="1281793" y="1273629"/>
            <a:ext cx="9628415" cy="4310743"/>
          </a:xfrm>
          <a:prstGeom prst="rect">
            <a:avLst/>
          </a:prstGeom>
          <a:solidFill>
            <a:schemeClr val="accent3">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a:xfrm>
            <a:off x="1274629" y="1273628"/>
            <a:ext cx="9635578" cy="4310742"/>
          </a:xfrm>
        </p:spPr>
        <p:txBody>
          <a:bodyPr anchor="ctr"/>
          <a:lstStyle>
            <a:lvl1pPr algn="ctr">
              <a:defRPr sz="6000" b="1">
                <a:solidFill>
                  <a:schemeClr val="bg1"/>
                </a:solidFill>
              </a:defRPr>
            </a:lvl1pPr>
          </a:lstStyle>
          <a:p>
            <a:r>
              <a:rPr lang="en-US" dirty="0"/>
              <a:t>Click to add title</a:t>
            </a:r>
          </a:p>
        </p:txBody>
      </p:sp>
    </p:spTree>
    <p:extLst>
      <p:ext uri="{BB962C8B-B14F-4D97-AF65-F5344CB8AC3E}">
        <p14:creationId xmlns:p14="http://schemas.microsoft.com/office/powerpoint/2010/main" val="327087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 Table">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A436516-A644-E106-5DCE-E9D459C35A9F}"/>
              </a:ext>
              <a:ext uri="{C183D7F6-B498-43B3-948B-1728B52AA6E4}">
                <adec:decorative xmlns:adec="http://schemas.microsoft.com/office/drawing/2017/decorative" val="1"/>
              </a:ext>
            </a:extLst>
          </p:cNvPr>
          <p:cNvSpPr/>
          <p:nvPr userDrawn="1"/>
        </p:nvSpPr>
        <p:spPr>
          <a:xfrm>
            <a:off x="5203729" y="0"/>
            <a:ext cx="6988271" cy="6858000"/>
          </a:xfrm>
          <a:prstGeom prst="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97BF11EA-0E7E-ECF4-3F01-392438DC4BF2}"/>
              </a:ext>
              <a:ext uri="{C183D7F6-B498-43B3-948B-1728B52AA6E4}">
                <adec:decorative xmlns:adec="http://schemas.microsoft.com/office/drawing/2017/decorative" val="1"/>
              </a:ext>
            </a:extLst>
          </p:cNvPr>
          <p:cNvSpPr/>
          <p:nvPr userDrawn="1"/>
        </p:nvSpPr>
        <p:spPr>
          <a:xfrm>
            <a:off x="6485843" y="1269545"/>
            <a:ext cx="4424042" cy="4310742"/>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a:xfrm>
            <a:off x="388304" y="385625"/>
            <a:ext cx="4424042" cy="2106115"/>
          </a:xfrm>
        </p:spPr>
        <p:txBody>
          <a:bodyPr anchor="ctr"/>
          <a:lstStyle>
            <a:lvl1pPr algn="ctr">
              <a:defRPr sz="3600" b="1">
                <a:solidFill>
                  <a:schemeClr val="bg1"/>
                </a:solidFill>
              </a:defRPr>
            </a:lvl1pPr>
          </a:lstStyle>
          <a:p>
            <a:r>
              <a:rPr lang="en-US" dirty="0"/>
              <a:t>Click to add title</a:t>
            </a:r>
          </a:p>
        </p:txBody>
      </p:sp>
      <p:sp>
        <p:nvSpPr>
          <p:cNvPr id="9" name="Text Placeholder 8">
            <a:extLst>
              <a:ext uri="{FF2B5EF4-FFF2-40B4-BE49-F238E27FC236}">
                <a16:creationId xmlns:a16="http://schemas.microsoft.com/office/drawing/2014/main" id="{A407FE89-BF3C-615E-EE2A-B4D03AB336E2}"/>
              </a:ext>
            </a:extLst>
          </p:cNvPr>
          <p:cNvSpPr>
            <a:spLocks noGrp="1"/>
          </p:cNvSpPr>
          <p:nvPr>
            <p:ph type="body" sz="quarter" idx="12" hasCustomPrompt="1"/>
          </p:nvPr>
        </p:nvSpPr>
        <p:spPr>
          <a:xfrm>
            <a:off x="387672" y="2774315"/>
            <a:ext cx="4424041" cy="3344863"/>
          </a:xfrm>
        </p:spPr>
        <p:txBody>
          <a:bodyPr>
            <a:normAutofit/>
          </a:bodyPr>
          <a:lstStyle>
            <a:lvl1pPr marL="0" indent="0" algn="ctr">
              <a:spcBef>
                <a:spcPts val="0"/>
              </a:spcBef>
              <a:buNone/>
              <a:defRPr sz="1600" cap="all" spc="150" baseline="0">
                <a:latin typeface="+mn-lt"/>
              </a:defRPr>
            </a:lvl1pPr>
            <a:lvl2pPr marL="0" indent="0" algn="ctr">
              <a:spcBef>
                <a:spcPts val="0"/>
              </a:spcBef>
              <a:spcAft>
                <a:spcPts val="1800"/>
              </a:spcAft>
              <a:buNone/>
              <a:defRPr sz="1800">
                <a:latin typeface="+mn-lt"/>
              </a:defRPr>
            </a:lvl2pPr>
            <a:lvl3pPr marL="0" indent="0" algn="ctr">
              <a:buNone/>
              <a:defRPr sz="1800">
                <a:latin typeface="+mn-lt"/>
              </a:defRPr>
            </a:lvl3pPr>
            <a:lvl4pPr marL="0" indent="0" algn="ctr">
              <a:buNone/>
              <a:defRPr sz="1800">
                <a:latin typeface="+mn-lt"/>
              </a:defRPr>
            </a:lvl4pPr>
            <a:lvl5pPr marL="0" indent="0" algn="ctr">
              <a:buNone/>
              <a:defRPr sz="1800">
                <a:latin typeface="+mn-lt"/>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3" name="Date Placeholder 3">
            <a:extLst>
              <a:ext uri="{FF2B5EF4-FFF2-40B4-BE49-F238E27FC236}">
                <a16:creationId xmlns:a16="http://schemas.microsoft.com/office/drawing/2014/main" id="{746DDBBD-8B96-1107-F176-E8783973F439}"/>
              </a:ext>
            </a:extLst>
          </p:cNvPr>
          <p:cNvSpPr>
            <a:spLocks noGrp="1"/>
          </p:cNvSpPr>
          <p:nvPr>
            <p:ph type="dt" sz="half" idx="10"/>
          </p:nvPr>
        </p:nvSpPr>
        <p:spPr>
          <a:xfrm>
            <a:off x="7778659" y="-8167"/>
            <a:ext cx="1850572" cy="1281793"/>
          </a:xfrm>
          <a:prstGeom prst="rect">
            <a:avLst/>
          </a:prstGeom>
        </p:spPr>
        <p:txBody>
          <a:bodyPr anchor="ctr"/>
          <a:lstStyle>
            <a:lvl1pPr algn="ctr">
              <a:defRPr lang="en-US" sz="1100" b="0" i="0" kern="1200" cap="all" spc="150" baseline="0" smtClean="0">
                <a:solidFill>
                  <a:schemeClr val="bg1"/>
                </a:solidFill>
                <a:latin typeface="+mn-lt"/>
                <a:ea typeface="+mn-ea"/>
                <a:cs typeface="+mn-cs"/>
              </a:defRPr>
            </a:lvl1pPr>
          </a:lstStyle>
          <a:p>
            <a:fld id="{F6C6EC8E-55C1-4217-B2E0-2380E92DB085}" type="datetime1">
              <a:rPr lang="en-US" smtClean="0"/>
              <a:t>1/14/2026</a:t>
            </a:fld>
            <a:endParaRPr lang="en-US" dirty="0"/>
          </a:p>
        </p:txBody>
      </p:sp>
      <p:sp>
        <p:nvSpPr>
          <p:cNvPr id="7" name="Table Placeholder 6">
            <a:extLst>
              <a:ext uri="{FF2B5EF4-FFF2-40B4-BE49-F238E27FC236}">
                <a16:creationId xmlns:a16="http://schemas.microsoft.com/office/drawing/2014/main" id="{7CC740A5-237E-7BC8-9761-DEA2F879B97A}"/>
              </a:ext>
            </a:extLst>
          </p:cNvPr>
          <p:cNvSpPr>
            <a:spLocks noGrp="1"/>
          </p:cNvSpPr>
          <p:nvPr>
            <p:ph type="tbl" sz="quarter" idx="11" hasCustomPrompt="1"/>
          </p:nvPr>
        </p:nvSpPr>
        <p:spPr>
          <a:xfrm>
            <a:off x="6486525" y="1270000"/>
            <a:ext cx="4422775" cy="4310063"/>
          </a:xfrm>
        </p:spPr>
        <p:txBody>
          <a:bodyPr/>
          <a:lstStyle/>
          <a:p>
            <a:pPr marL="342900" marR="0" lvl="0" indent="-342900" algn="l" defTabSz="457200" rtl="0" eaLnBrk="1" fontAlgn="auto" latinLnBrk="0" hangingPunct="1">
              <a:lnSpc>
                <a:spcPct val="100000"/>
              </a:lnSpc>
              <a:spcBef>
                <a:spcPts val="1000"/>
              </a:spcBef>
              <a:spcAft>
                <a:spcPts val="0"/>
              </a:spcAft>
              <a:buClr>
                <a:schemeClr val="bg1"/>
              </a:buClr>
              <a:buSzPct val="80000"/>
              <a:buFont typeface="Arial" panose="020B0604020202020204" pitchFamily="34" charset="0"/>
              <a:buChar char="•"/>
              <a:tabLst/>
              <a:defRPr/>
            </a:pPr>
            <a:r>
              <a:rPr lang="en-US" dirty="0"/>
              <a:t>Click icon to insert table</a:t>
            </a:r>
          </a:p>
          <a:p>
            <a:endParaRPr lang="en-US" dirty="0"/>
          </a:p>
        </p:txBody>
      </p:sp>
      <p:sp>
        <p:nvSpPr>
          <p:cNvPr id="21" name="Slide Number Placeholder 5">
            <a:extLst>
              <a:ext uri="{FF2B5EF4-FFF2-40B4-BE49-F238E27FC236}">
                <a16:creationId xmlns:a16="http://schemas.microsoft.com/office/drawing/2014/main" id="{64AF3CB2-519A-D56F-36E2-FD3001981A47}"/>
              </a:ext>
            </a:extLst>
          </p:cNvPr>
          <p:cNvSpPr>
            <a:spLocks noGrp="1"/>
          </p:cNvSpPr>
          <p:nvPr>
            <p:ph type="sldNum" sz="quarter" idx="4"/>
          </p:nvPr>
        </p:nvSpPr>
        <p:spPr bwMode="gray">
          <a:xfrm>
            <a:off x="8143274" y="5584370"/>
            <a:ext cx="1121343" cy="1273629"/>
          </a:xfrm>
          <a:prstGeom prst="rect">
            <a:avLst/>
          </a:prstGeom>
        </p:spPr>
        <p:txBody>
          <a:bodyPr vert="horz" lIns="91440" tIns="45720" rIns="91440" bIns="45720" rtlCol="0" anchor="ctr"/>
          <a:lstStyle>
            <a:lvl1pPr algn="ctr">
              <a:defRPr lang="en-US" sz="1100" b="0" i="0" kern="1200" cap="all" spc="150" baseline="0" smtClean="0">
                <a:solidFill>
                  <a:schemeClr val="bg1"/>
                </a:solidFill>
                <a:latin typeface="+mn-lt"/>
                <a:ea typeface="+mn-ea"/>
                <a:cs typeface="+mn-cs"/>
              </a:defRPr>
            </a:lvl1p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680853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459B688-8673-B317-549C-FD5B5BFA31D5}"/>
              </a:ext>
              <a:ext uri="{C183D7F6-B498-43B3-948B-1728B52AA6E4}">
                <adec:decorative xmlns:adec="http://schemas.microsoft.com/office/drawing/2017/decorative" val="1"/>
              </a:ext>
            </a:extLst>
          </p:cNvPr>
          <p:cNvSpPr/>
          <p:nvPr userDrawn="1"/>
        </p:nvSpPr>
        <p:spPr>
          <a:xfrm>
            <a:off x="5408136" y="0"/>
            <a:ext cx="1375728" cy="1066800"/>
          </a:xfrm>
          <a:prstGeom prst="rect">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a:xfrm>
            <a:off x="1281794" y="1273628"/>
            <a:ext cx="9628412" cy="1066801"/>
          </a:xfrm>
        </p:spPr>
        <p:txBody>
          <a:bodyPr anchor="ctr"/>
          <a:lstStyle>
            <a:lvl1pPr algn="ctr">
              <a:defRPr sz="3600" b="1">
                <a:solidFill>
                  <a:schemeClr val="bg1"/>
                </a:solidFill>
              </a:defRPr>
            </a:lvl1pPr>
          </a:lstStyle>
          <a:p>
            <a:r>
              <a:rPr lang="en-US" dirty="0"/>
              <a:t>Click to add title</a:t>
            </a:r>
          </a:p>
        </p:txBody>
      </p:sp>
      <p:sp>
        <p:nvSpPr>
          <p:cNvPr id="11" name="Date Placeholder 3">
            <a:extLst>
              <a:ext uri="{FF2B5EF4-FFF2-40B4-BE49-F238E27FC236}">
                <a16:creationId xmlns:a16="http://schemas.microsoft.com/office/drawing/2014/main" id="{9D981E0D-976E-436B-CE81-7A6F1C92C131}"/>
              </a:ext>
            </a:extLst>
          </p:cNvPr>
          <p:cNvSpPr>
            <a:spLocks noGrp="1"/>
          </p:cNvSpPr>
          <p:nvPr>
            <p:ph type="dt" sz="half" idx="10"/>
          </p:nvPr>
        </p:nvSpPr>
        <p:spPr>
          <a:xfrm>
            <a:off x="5170714" y="0"/>
            <a:ext cx="1850572" cy="1281793"/>
          </a:xfrm>
          <a:prstGeom prst="rect">
            <a:avLst/>
          </a:prstGeom>
        </p:spPr>
        <p:txBody>
          <a:bodyPr anchor="ctr"/>
          <a:lstStyle>
            <a:lvl1pPr algn="ctr">
              <a:defRPr lang="en-US" sz="1100" b="0" i="0" kern="1200" cap="all" spc="150" baseline="0" smtClean="0">
                <a:solidFill>
                  <a:schemeClr val="bg1"/>
                </a:solidFill>
                <a:latin typeface="+mn-lt"/>
                <a:ea typeface="+mn-ea"/>
                <a:cs typeface="+mn-cs"/>
              </a:defRPr>
            </a:lvl1pPr>
          </a:lstStyle>
          <a:p>
            <a:fld id="{21BCABBF-7BF6-4F11-AC42-8261F34E559B}" type="datetime1">
              <a:rPr lang="en-US" smtClean="0"/>
              <a:t>1/14/2026</a:t>
            </a:fld>
            <a:endParaRPr lang="en-US" dirty="0"/>
          </a:p>
        </p:txBody>
      </p:sp>
      <p:sp>
        <p:nvSpPr>
          <p:cNvPr id="5" name="Table Placeholder 4">
            <a:extLst>
              <a:ext uri="{FF2B5EF4-FFF2-40B4-BE49-F238E27FC236}">
                <a16:creationId xmlns:a16="http://schemas.microsoft.com/office/drawing/2014/main" id="{15D85FCD-8AA0-F6C4-5654-330149CFF0FB}"/>
              </a:ext>
            </a:extLst>
          </p:cNvPr>
          <p:cNvSpPr>
            <a:spLocks noGrp="1"/>
          </p:cNvSpPr>
          <p:nvPr>
            <p:ph type="tbl" sz="quarter" idx="11" hasCustomPrompt="1"/>
          </p:nvPr>
        </p:nvSpPr>
        <p:spPr>
          <a:xfrm>
            <a:off x="1281113" y="2597935"/>
            <a:ext cx="9629775" cy="3177659"/>
          </a:xfrm>
        </p:spPr>
        <p:txBody>
          <a:bodyPr/>
          <a:lstStyle>
            <a:lvl1pPr>
              <a:defRPr/>
            </a:lvl1pPr>
          </a:lstStyle>
          <a:p>
            <a:r>
              <a:rPr lang="en-US" dirty="0"/>
              <a:t>Click icon to insert table</a:t>
            </a:r>
          </a:p>
        </p:txBody>
      </p:sp>
      <p:sp>
        <p:nvSpPr>
          <p:cNvPr id="7" name="Slide Number Placeholder 5">
            <a:extLst>
              <a:ext uri="{FF2B5EF4-FFF2-40B4-BE49-F238E27FC236}">
                <a16:creationId xmlns:a16="http://schemas.microsoft.com/office/drawing/2014/main" id="{B67DD96B-681C-6F78-8862-F4DD37C3CC36}"/>
              </a:ext>
            </a:extLst>
          </p:cNvPr>
          <p:cNvSpPr>
            <a:spLocks noGrp="1"/>
          </p:cNvSpPr>
          <p:nvPr>
            <p:ph type="sldNum" sz="quarter" idx="4"/>
          </p:nvPr>
        </p:nvSpPr>
        <p:spPr bwMode="gray">
          <a:xfrm>
            <a:off x="5535329" y="5584370"/>
            <a:ext cx="1121343" cy="1273629"/>
          </a:xfrm>
          <a:prstGeom prst="rect">
            <a:avLst/>
          </a:prstGeom>
        </p:spPr>
        <p:txBody>
          <a:bodyPr vert="horz" lIns="91440" tIns="45720" rIns="91440" bIns="45720" rtlCol="0" anchor="ctr"/>
          <a:lstStyle>
            <a:lvl1pPr algn="ctr">
              <a:defRPr lang="en-US" sz="1100" b="0" i="0" kern="1200" cap="all" spc="150" baseline="0" smtClean="0">
                <a:solidFill>
                  <a:schemeClr val="bg1"/>
                </a:solidFill>
                <a:latin typeface="+mn-lt"/>
                <a:ea typeface="+mn-ea"/>
                <a:cs typeface="+mn-cs"/>
              </a:defRPr>
            </a:lvl1p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21532688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2">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01B81220-1D4A-FDC5-D32B-C1C862C8C38C}"/>
              </a:ext>
              <a:ext uri="{C183D7F6-B498-43B3-948B-1728B52AA6E4}">
                <adec:decorative xmlns:adec="http://schemas.microsoft.com/office/drawing/2017/decorative" val="1"/>
              </a:ext>
            </a:extLst>
          </p:cNvPr>
          <p:cNvSpPr/>
          <p:nvPr userDrawn="1"/>
        </p:nvSpPr>
        <p:spPr>
          <a:xfrm>
            <a:off x="5408136" y="0"/>
            <a:ext cx="1375728" cy="1066800"/>
          </a:xfrm>
          <a:prstGeom prst="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a:xfrm>
            <a:off x="1281794" y="1273628"/>
            <a:ext cx="9628412" cy="1066801"/>
          </a:xfrm>
        </p:spPr>
        <p:txBody>
          <a:bodyPr anchor="ctr"/>
          <a:lstStyle>
            <a:lvl1pPr algn="ctr">
              <a:defRPr sz="3600" b="1">
                <a:solidFill>
                  <a:schemeClr val="bg1"/>
                </a:solidFill>
              </a:defRPr>
            </a:lvl1pPr>
          </a:lstStyle>
          <a:p>
            <a:r>
              <a:rPr lang="en-US" dirty="0"/>
              <a:t>Click to add title</a:t>
            </a:r>
          </a:p>
        </p:txBody>
      </p:sp>
      <p:sp>
        <p:nvSpPr>
          <p:cNvPr id="11" name="Date Placeholder 3">
            <a:extLst>
              <a:ext uri="{FF2B5EF4-FFF2-40B4-BE49-F238E27FC236}">
                <a16:creationId xmlns:a16="http://schemas.microsoft.com/office/drawing/2014/main" id="{9D981E0D-976E-436B-CE81-7A6F1C92C131}"/>
              </a:ext>
            </a:extLst>
          </p:cNvPr>
          <p:cNvSpPr>
            <a:spLocks noGrp="1"/>
          </p:cNvSpPr>
          <p:nvPr>
            <p:ph type="dt" sz="half" idx="10"/>
          </p:nvPr>
        </p:nvSpPr>
        <p:spPr>
          <a:xfrm>
            <a:off x="5170714" y="0"/>
            <a:ext cx="1850572" cy="1281793"/>
          </a:xfrm>
          <a:prstGeom prst="rect">
            <a:avLst/>
          </a:prstGeom>
        </p:spPr>
        <p:txBody>
          <a:bodyPr anchor="ctr"/>
          <a:lstStyle>
            <a:lvl1pPr algn="ctr">
              <a:defRPr lang="en-US" sz="1100" b="0" i="0" kern="1200" cap="all" spc="150" baseline="0" smtClean="0">
                <a:solidFill>
                  <a:schemeClr val="bg1"/>
                </a:solidFill>
                <a:latin typeface="+mn-lt"/>
                <a:ea typeface="+mn-ea"/>
                <a:cs typeface="+mn-cs"/>
              </a:defRPr>
            </a:lvl1pPr>
          </a:lstStyle>
          <a:p>
            <a:fld id="{0A8FC3FD-AD19-4027-84F7-CD000F00E79B}" type="datetime1">
              <a:rPr lang="en-US" smtClean="0"/>
              <a:t>1/14/2026</a:t>
            </a:fld>
            <a:endParaRPr lang="en-US" dirty="0"/>
          </a:p>
        </p:txBody>
      </p:sp>
      <p:sp>
        <p:nvSpPr>
          <p:cNvPr id="3" name="Content Placeholder 2">
            <a:extLst>
              <a:ext uri="{FF2B5EF4-FFF2-40B4-BE49-F238E27FC236}">
                <a16:creationId xmlns:a16="http://schemas.microsoft.com/office/drawing/2014/main" id="{3EF220BF-8928-A501-01BE-81BED900FE5E}"/>
              </a:ext>
            </a:extLst>
          </p:cNvPr>
          <p:cNvSpPr>
            <a:spLocks noGrp="1"/>
          </p:cNvSpPr>
          <p:nvPr>
            <p:ph sz="half" idx="1" hasCustomPrompt="1"/>
          </p:nvPr>
        </p:nvSpPr>
        <p:spPr>
          <a:xfrm>
            <a:off x="1281793" y="2880360"/>
            <a:ext cx="5957207" cy="2704010"/>
          </a:xfrm>
        </p:spPr>
        <p:txBody>
          <a:bodyPr anchor="t">
            <a:normAutofit/>
          </a:bodyPr>
          <a:lstStyle>
            <a:lvl1pPr marL="171450" indent="-171450" algn="l">
              <a:lnSpc>
                <a:spcPct val="100000"/>
              </a:lnSpc>
              <a:buFont typeface="Arial" panose="020B0604020202020204" pitchFamily="34" charset="0"/>
              <a:buChar char="•"/>
              <a:defRPr sz="1800" b="0">
                <a:solidFill>
                  <a:schemeClr val="bg1"/>
                </a:solidFill>
              </a:defRPr>
            </a:lvl1pPr>
            <a:lvl2pPr marL="628650" indent="-171450" algn="l">
              <a:lnSpc>
                <a:spcPct val="100000"/>
              </a:lnSpc>
              <a:buFont typeface="Arial" panose="020B0604020202020204" pitchFamily="34" charset="0"/>
              <a:buChar char="•"/>
              <a:defRPr sz="1800" b="0">
                <a:solidFill>
                  <a:schemeClr val="bg1"/>
                </a:solidFill>
              </a:defRPr>
            </a:lvl2pPr>
            <a:lvl3pPr marL="1085850" indent="-171450" algn="l">
              <a:lnSpc>
                <a:spcPct val="100000"/>
              </a:lnSpc>
              <a:buFont typeface="Arial" panose="020B0604020202020204" pitchFamily="34" charset="0"/>
              <a:buChar char="•"/>
              <a:defRPr sz="1800" b="0">
                <a:solidFill>
                  <a:schemeClr val="bg1"/>
                </a:solidFill>
              </a:defRPr>
            </a:lvl3pPr>
            <a:lvl4pPr marL="1371600" indent="0" algn="l">
              <a:lnSpc>
                <a:spcPct val="150000"/>
              </a:lnSpc>
              <a:buNone/>
              <a:defRPr sz="1400" b="0">
                <a:solidFill>
                  <a:schemeClr val="bg1"/>
                </a:solidFill>
              </a:defRPr>
            </a:lvl4pPr>
            <a:lvl5pPr marL="1828800" indent="0" algn="l">
              <a:lnSpc>
                <a:spcPct val="150000"/>
              </a:lnSpc>
              <a:buNone/>
              <a:defRPr sz="1400" b="0">
                <a:solidFill>
                  <a:schemeClr val="bg1"/>
                </a:solidFill>
              </a:defRPr>
            </a:lvl5pPr>
            <a:lvl6pPr>
              <a:defRPr sz="1200"/>
            </a:lvl6pPr>
            <a:lvl7pPr>
              <a:defRPr sz="1200"/>
            </a:lvl7pPr>
            <a:lvl8pPr>
              <a:defRPr sz="1200"/>
            </a:lvl8pPr>
            <a:lvl9pPr>
              <a:defRPr sz="1200"/>
            </a:lvl9pPr>
          </a:lstStyle>
          <a:p>
            <a:pPr lvl="0"/>
            <a:r>
              <a:rPr lang="en-US" dirty="0"/>
              <a:t>Click to add content</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E28B37D9-A45A-EA5A-77A2-C304FBFF9B3B}"/>
              </a:ext>
            </a:extLst>
          </p:cNvPr>
          <p:cNvSpPr>
            <a:spLocks noGrp="1"/>
          </p:cNvSpPr>
          <p:nvPr>
            <p:ph sz="half" idx="14" hasCustomPrompt="1"/>
          </p:nvPr>
        </p:nvSpPr>
        <p:spPr>
          <a:xfrm>
            <a:off x="7650480" y="2880360"/>
            <a:ext cx="3259726" cy="2704010"/>
          </a:xfrm>
        </p:spPr>
        <p:txBody>
          <a:bodyPr anchor="t">
            <a:normAutofit/>
          </a:bodyPr>
          <a:lstStyle>
            <a:lvl1pPr marL="342900" indent="-342900" algn="l">
              <a:lnSpc>
                <a:spcPct val="100000"/>
              </a:lnSpc>
              <a:buFont typeface="+mj-lt"/>
              <a:buAutoNum type="arabicPeriod"/>
              <a:defRPr sz="1800" b="0">
                <a:solidFill>
                  <a:schemeClr val="bg1"/>
                </a:solidFill>
              </a:defRPr>
            </a:lvl1pPr>
            <a:lvl2pPr marL="800100" indent="-342900" algn="l">
              <a:lnSpc>
                <a:spcPct val="100000"/>
              </a:lnSpc>
              <a:buFont typeface="+mj-lt"/>
              <a:buAutoNum type="alphaLcPeriod"/>
              <a:defRPr sz="1800" b="0">
                <a:solidFill>
                  <a:schemeClr val="bg1"/>
                </a:solidFill>
              </a:defRPr>
            </a:lvl2pPr>
            <a:lvl3pPr marL="1257300" indent="-342900" algn="l">
              <a:lnSpc>
                <a:spcPct val="100000"/>
              </a:lnSpc>
              <a:buFont typeface="+mj-lt"/>
              <a:buAutoNum type="arabicParenR"/>
              <a:defRPr sz="1800" b="0">
                <a:solidFill>
                  <a:schemeClr val="bg1"/>
                </a:solidFill>
              </a:defRPr>
            </a:lvl3pPr>
            <a:lvl4pPr marL="1371600" indent="0" algn="l">
              <a:lnSpc>
                <a:spcPct val="150000"/>
              </a:lnSpc>
              <a:buNone/>
              <a:defRPr sz="1400" b="0">
                <a:solidFill>
                  <a:schemeClr val="bg1"/>
                </a:solidFill>
              </a:defRPr>
            </a:lvl4pPr>
            <a:lvl5pPr marL="1828800" indent="0" algn="l">
              <a:lnSpc>
                <a:spcPct val="150000"/>
              </a:lnSpc>
              <a:buNone/>
              <a:defRPr sz="1400" b="0">
                <a:solidFill>
                  <a:schemeClr val="bg1"/>
                </a:solidFill>
              </a:defRPr>
            </a:lvl5pPr>
            <a:lvl6pPr>
              <a:defRPr sz="1200"/>
            </a:lvl6pPr>
            <a:lvl7pPr>
              <a:defRPr sz="1200"/>
            </a:lvl7pPr>
            <a:lvl8pPr>
              <a:defRPr sz="1200"/>
            </a:lvl8pPr>
            <a:lvl9pPr>
              <a:defRPr sz="1200"/>
            </a:lvl9pPr>
          </a:lstStyle>
          <a:p>
            <a:pPr lvl="0"/>
            <a:r>
              <a:rPr lang="en-US" dirty="0"/>
              <a:t>Click to add content</a:t>
            </a:r>
          </a:p>
          <a:p>
            <a:pPr lvl="1"/>
            <a:r>
              <a:rPr lang="en-US" dirty="0"/>
              <a:t>Second level</a:t>
            </a:r>
          </a:p>
          <a:p>
            <a:pPr lvl="2"/>
            <a:r>
              <a:rPr lang="en-US" dirty="0"/>
              <a:t>Third level</a:t>
            </a:r>
          </a:p>
        </p:txBody>
      </p:sp>
      <p:sp>
        <p:nvSpPr>
          <p:cNvPr id="5" name="Slide Number Placeholder 5">
            <a:extLst>
              <a:ext uri="{FF2B5EF4-FFF2-40B4-BE49-F238E27FC236}">
                <a16:creationId xmlns:a16="http://schemas.microsoft.com/office/drawing/2014/main" id="{316A6579-772A-2413-3421-D81B09482790}"/>
              </a:ext>
            </a:extLst>
          </p:cNvPr>
          <p:cNvSpPr>
            <a:spLocks noGrp="1"/>
          </p:cNvSpPr>
          <p:nvPr>
            <p:ph type="sldNum" sz="quarter" idx="4"/>
          </p:nvPr>
        </p:nvSpPr>
        <p:spPr bwMode="gray">
          <a:xfrm>
            <a:off x="5535329" y="5584370"/>
            <a:ext cx="1121343" cy="1273629"/>
          </a:xfrm>
          <a:prstGeom prst="rect">
            <a:avLst/>
          </a:prstGeom>
        </p:spPr>
        <p:txBody>
          <a:bodyPr vert="horz" lIns="91440" tIns="45720" rIns="91440" bIns="45720" rtlCol="0" anchor="ctr"/>
          <a:lstStyle>
            <a:lvl1pPr algn="ctr">
              <a:defRPr lang="en-US" sz="1100" b="0" i="0" kern="1200" cap="all" spc="150" baseline="0" smtClean="0">
                <a:solidFill>
                  <a:schemeClr val="bg1"/>
                </a:solidFill>
                <a:latin typeface="+mn-lt"/>
                <a:ea typeface="+mn-ea"/>
                <a:cs typeface="+mn-cs"/>
              </a:defRPr>
            </a:lvl1p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534153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3">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CBC3FFE-6B9B-C940-4695-8ECFB61CE086}"/>
              </a:ext>
              <a:ext uri="{C183D7F6-B498-43B3-948B-1728B52AA6E4}">
                <adec:decorative xmlns:adec="http://schemas.microsoft.com/office/drawing/2017/decorative" val="1"/>
              </a:ext>
            </a:extLst>
          </p:cNvPr>
          <p:cNvSpPr/>
          <p:nvPr userDrawn="1"/>
        </p:nvSpPr>
        <p:spPr>
          <a:xfrm>
            <a:off x="1281793" y="1273629"/>
            <a:ext cx="9628415" cy="4310743"/>
          </a:xfrm>
          <a:prstGeom prst="rect">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a:xfrm>
            <a:off x="1502229" y="1273628"/>
            <a:ext cx="4196442" cy="4310742"/>
          </a:xfrm>
        </p:spPr>
        <p:txBody>
          <a:bodyPr anchor="ctr"/>
          <a:lstStyle>
            <a:lvl1pPr algn="ctr">
              <a:defRPr sz="3600" b="1">
                <a:solidFill>
                  <a:schemeClr val="bg1"/>
                </a:solidFill>
              </a:defRPr>
            </a:lvl1pPr>
          </a:lstStyle>
          <a:p>
            <a:r>
              <a:rPr lang="en-US" dirty="0"/>
              <a:t>Click to add title</a:t>
            </a:r>
          </a:p>
        </p:txBody>
      </p:sp>
      <p:sp>
        <p:nvSpPr>
          <p:cNvPr id="9" name="Date Placeholder 3">
            <a:extLst>
              <a:ext uri="{FF2B5EF4-FFF2-40B4-BE49-F238E27FC236}">
                <a16:creationId xmlns:a16="http://schemas.microsoft.com/office/drawing/2014/main" id="{F32ECDD1-6747-320D-D47E-711CFC708709}"/>
              </a:ext>
            </a:extLst>
          </p:cNvPr>
          <p:cNvSpPr>
            <a:spLocks noGrp="1"/>
          </p:cNvSpPr>
          <p:nvPr>
            <p:ph type="dt" sz="half" idx="10"/>
          </p:nvPr>
        </p:nvSpPr>
        <p:spPr>
          <a:xfrm>
            <a:off x="5170714" y="0"/>
            <a:ext cx="1850572" cy="1281793"/>
          </a:xfrm>
          <a:prstGeom prst="rect">
            <a:avLst/>
          </a:prstGeom>
        </p:spPr>
        <p:txBody>
          <a:bodyPr anchor="ctr"/>
          <a:lstStyle>
            <a:lvl1pPr algn="ctr">
              <a:defRPr lang="en-US" sz="1100" b="0" i="0" kern="1200" cap="all" spc="150" baseline="0" smtClean="0">
                <a:solidFill>
                  <a:schemeClr val="bg1"/>
                </a:solidFill>
                <a:latin typeface="+mn-lt"/>
                <a:ea typeface="+mn-ea"/>
                <a:cs typeface="+mn-cs"/>
              </a:defRPr>
            </a:lvl1pPr>
          </a:lstStyle>
          <a:p>
            <a:fld id="{34942A45-FC1F-4C42-9F9C-9B4D741C9442}" type="datetime1">
              <a:rPr lang="en-US" smtClean="0"/>
              <a:t>1/14/2026</a:t>
            </a:fld>
            <a:endParaRPr lang="en-US" dirty="0"/>
          </a:p>
        </p:txBody>
      </p:sp>
      <p:sp>
        <p:nvSpPr>
          <p:cNvPr id="6" name="Content Placeholder 2">
            <a:extLst>
              <a:ext uri="{FF2B5EF4-FFF2-40B4-BE49-F238E27FC236}">
                <a16:creationId xmlns:a16="http://schemas.microsoft.com/office/drawing/2014/main" id="{EDA786E3-65C7-666A-13F5-2C60DD1FB8E3}"/>
              </a:ext>
            </a:extLst>
          </p:cNvPr>
          <p:cNvSpPr>
            <a:spLocks noGrp="1"/>
          </p:cNvSpPr>
          <p:nvPr>
            <p:ph sz="half" idx="13" hasCustomPrompt="1"/>
          </p:nvPr>
        </p:nvSpPr>
        <p:spPr>
          <a:xfrm>
            <a:off x="6213382" y="1695450"/>
            <a:ext cx="4196442" cy="3467100"/>
          </a:xfrm>
        </p:spPr>
        <p:txBody>
          <a:bodyPr anchor="ctr">
            <a:normAutofit/>
          </a:bodyPr>
          <a:lstStyle>
            <a:lvl1pPr marL="0" indent="0" algn="ctr">
              <a:lnSpc>
                <a:spcPct val="150000"/>
              </a:lnSpc>
              <a:buNone/>
              <a:defRPr lang="en-US" sz="1600" b="0" i="0" kern="1200" cap="all" spc="150" dirty="0">
                <a:solidFill>
                  <a:prstClr val="black"/>
                </a:solidFill>
                <a:latin typeface="+mj-lt"/>
                <a:ea typeface="+mn-ea"/>
                <a:cs typeface="+mn-cs"/>
              </a:defRPr>
            </a:lvl1pPr>
            <a:lvl2pPr marL="457200" indent="0" algn="l">
              <a:lnSpc>
                <a:spcPct val="150000"/>
              </a:lnSpc>
              <a:buNone/>
              <a:defRPr sz="1400" b="0">
                <a:solidFill>
                  <a:schemeClr val="bg1"/>
                </a:solidFill>
              </a:defRPr>
            </a:lvl2pPr>
            <a:lvl3pPr marL="914400" indent="0" algn="l">
              <a:lnSpc>
                <a:spcPct val="150000"/>
              </a:lnSpc>
              <a:buNone/>
              <a:defRPr sz="1400" b="0">
                <a:solidFill>
                  <a:schemeClr val="bg1"/>
                </a:solidFill>
              </a:defRPr>
            </a:lvl3pPr>
            <a:lvl4pPr marL="1371600" indent="0" algn="l">
              <a:lnSpc>
                <a:spcPct val="150000"/>
              </a:lnSpc>
              <a:buNone/>
              <a:defRPr sz="1400" b="0">
                <a:solidFill>
                  <a:schemeClr val="bg1"/>
                </a:solidFill>
              </a:defRPr>
            </a:lvl4pPr>
            <a:lvl5pPr marL="1828800" indent="0" algn="l">
              <a:lnSpc>
                <a:spcPct val="150000"/>
              </a:lnSpc>
              <a:buNone/>
              <a:defRPr sz="1400" b="0">
                <a:solidFill>
                  <a:schemeClr val="bg1"/>
                </a:solidFill>
              </a:defRPr>
            </a:lvl5pPr>
            <a:lvl6pPr>
              <a:defRPr sz="1200"/>
            </a:lvl6pPr>
            <a:lvl7pPr>
              <a:defRPr sz="1200"/>
            </a:lvl7pPr>
            <a:lvl8pPr>
              <a:defRPr sz="1200"/>
            </a:lvl8pPr>
            <a:lvl9pPr>
              <a:defRPr sz="1200"/>
            </a:lvl9pPr>
          </a:lstStyle>
          <a:p>
            <a:pPr lvl="0"/>
            <a:r>
              <a:rPr lang="en-US" dirty="0"/>
              <a:t>Click to add content</a:t>
            </a:r>
          </a:p>
        </p:txBody>
      </p:sp>
      <p:sp>
        <p:nvSpPr>
          <p:cNvPr id="4" name="Slide Number Placeholder 5">
            <a:extLst>
              <a:ext uri="{FF2B5EF4-FFF2-40B4-BE49-F238E27FC236}">
                <a16:creationId xmlns:a16="http://schemas.microsoft.com/office/drawing/2014/main" id="{5236AB69-E7C5-0CBE-44EC-DD7E2144AF27}"/>
              </a:ext>
            </a:extLst>
          </p:cNvPr>
          <p:cNvSpPr>
            <a:spLocks noGrp="1"/>
          </p:cNvSpPr>
          <p:nvPr>
            <p:ph type="sldNum" sz="quarter" idx="4"/>
          </p:nvPr>
        </p:nvSpPr>
        <p:spPr bwMode="gray">
          <a:xfrm>
            <a:off x="5535329" y="5584370"/>
            <a:ext cx="1121343" cy="1273629"/>
          </a:xfrm>
          <a:prstGeom prst="rect">
            <a:avLst/>
          </a:prstGeom>
        </p:spPr>
        <p:txBody>
          <a:bodyPr vert="horz" lIns="91440" tIns="45720" rIns="91440" bIns="45720" rtlCol="0" anchor="ctr"/>
          <a:lstStyle>
            <a:lvl1pPr algn="ctr">
              <a:defRPr lang="en-US" sz="1100" b="0" i="0" kern="1200" cap="all" spc="150" baseline="0" smtClean="0">
                <a:solidFill>
                  <a:schemeClr val="bg1"/>
                </a:solidFill>
                <a:latin typeface="+mn-lt"/>
                <a:ea typeface="+mn-ea"/>
                <a:cs typeface="+mn-cs"/>
              </a:defRPr>
            </a:lvl1p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1866374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F2E431A-13C7-7FBE-D9C0-4B07EC015704}"/>
              </a:ext>
              <a:ext uri="{C183D7F6-B498-43B3-948B-1728B52AA6E4}">
                <adec:decorative xmlns:adec="http://schemas.microsoft.com/office/drawing/2017/decorative" val="1"/>
              </a:ext>
            </a:extLst>
          </p:cNvPr>
          <p:cNvSpPr/>
          <p:nvPr userDrawn="1"/>
        </p:nvSpPr>
        <p:spPr>
          <a:xfrm>
            <a:off x="-322" y="0"/>
            <a:ext cx="6988271" cy="6858000"/>
          </a:xfrm>
          <a:prstGeom prst="rect">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9C7D395B-6376-9381-5760-B7F1748DEA91}"/>
              </a:ext>
              <a:ext uri="{C183D7F6-B498-43B3-948B-1728B52AA6E4}">
                <adec:decorative xmlns:adec="http://schemas.microsoft.com/office/drawing/2017/decorative" val="1"/>
              </a:ext>
            </a:extLst>
          </p:cNvPr>
          <p:cNvSpPr/>
          <p:nvPr userDrawn="1"/>
        </p:nvSpPr>
        <p:spPr>
          <a:xfrm>
            <a:off x="1281792" y="1269545"/>
            <a:ext cx="4424042" cy="4310742"/>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a:xfrm>
            <a:off x="1281792" y="1269545"/>
            <a:ext cx="4424042" cy="4310742"/>
          </a:xfrm>
        </p:spPr>
        <p:txBody>
          <a:bodyPr anchor="ctr"/>
          <a:lstStyle>
            <a:lvl1pPr algn="ctr">
              <a:defRPr sz="3600" b="1">
                <a:solidFill>
                  <a:schemeClr val="bg1"/>
                </a:solidFill>
              </a:defRPr>
            </a:lvl1pPr>
          </a:lstStyle>
          <a:p>
            <a:r>
              <a:rPr lang="en-US" dirty="0"/>
              <a:t>Click to add title</a:t>
            </a:r>
          </a:p>
        </p:txBody>
      </p:sp>
      <p:sp>
        <p:nvSpPr>
          <p:cNvPr id="23" name="Date Placeholder 3">
            <a:extLst>
              <a:ext uri="{FF2B5EF4-FFF2-40B4-BE49-F238E27FC236}">
                <a16:creationId xmlns:a16="http://schemas.microsoft.com/office/drawing/2014/main" id="{746DDBBD-8B96-1107-F176-E8783973F439}"/>
              </a:ext>
            </a:extLst>
          </p:cNvPr>
          <p:cNvSpPr>
            <a:spLocks noGrp="1"/>
          </p:cNvSpPr>
          <p:nvPr>
            <p:ph type="dt" sz="half" idx="10"/>
          </p:nvPr>
        </p:nvSpPr>
        <p:spPr>
          <a:xfrm>
            <a:off x="8666389" y="-8167"/>
            <a:ext cx="1850572" cy="1281793"/>
          </a:xfrm>
          <a:prstGeom prst="rect">
            <a:avLst/>
          </a:prstGeom>
        </p:spPr>
        <p:txBody>
          <a:bodyPr anchor="ctr"/>
          <a:lstStyle>
            <a:lvl1pPr algn="ctr">
              <a:defRPr lang="en-US" sz="1100" b="0" i="0" kern="1200" cap="all" spc="150" baseline="0" smtClean="0">
                <a:solidFill>
                  <a:schemeClr val="bg1"/>
                </a:solidFill>
                <a:latin typeface="+mn-lt"/>
                <a:ea typeface="+mn-ea"/>
                <a:cs typeface="+mn-cs"/>
              </a:defRPr>
            </a:lvl1pPr>
          </a:lstStyle>
          <a:p>
            <a:fld id="{8F75A98D-8C7F-43E4-8890-99C383553194}" type="datetime1">
              <a:rPr lang="en-US" smtClean="0"/>
              <a:t>1/14/2026</a:t>
            </a:fld>
            <a:endParaRPr lang="en-US" dirty="0"/>
          </a:p>
        </p:txBody>
      </p:sp>
      <p:sp>
        <p:nvSpPr>
          <p:cNvPr id="3" name="Content Placeholder 2"/>
          <p:cNvSpPr>
            <a:spLocks noGrp="1"/>
          </p:cNvSpPr>
          <p:nvPr>
            <p:ph sz="half" idx="1" hasCustomPrompt="1"/>
          </p:nvPr>
        </p:nvSpPr>
        <p:spPr>
          <a:xfrm>
            <a:off x="7461250" y="1269546"/>
            <a:ext cx="4260850" cy="4310742"/>
          </a:xfrm>
        </p:spPr>
        <p:txBody>
          <a:bodyPr anchor="ctr">
            <a:noAutofit/>
          </a:bodyPr>
          <a:lstStyle>
            <a:lvl1pPr marL="0" indent="0" algn="ctr">
              <a:lnSpc>
                <a:spcPct val="150000"/>
              </a:lnSpc>
              <a:buNone/>
              <a:defRPr lang="en-US" sz="1600" b="0" i="0" kern="1200" cap="all" spc="150" dirty="0">
                <a:solidFill>
                  <a:prstClr val="black"/>
                </a:solidFill>
                <a:latin typeface="Century Gothic" panose="020B0502020202020204"/>
                <a:ea typeface="+mn-ea"/>
                <a:cs typeface="+mn-cs"/>
              </a:defRPr>
            </a:lvl1pPr>
            <a:lvl2pPr marL="0" indent="0" algn="ctr">
              <a:lnSpc>
                <a:spcPct val="150000"/>
              </a:lnSpc>
              <a:buNone/>
              <a:defRPr lang="en-US" sz="1600" b="0" i="0" kern="1200" cap="all" spc="150" dirty="0">
                <a:solidFill>
                  <a:prstClr val="black"/>
                </a:solidFill>
                <a:latin typeface="Century Gothic" panose="020B0502020202020204"/>
                <a:ea typeface="+mn-ea"/>
                <a:cs typeface="+mn-cs"/>
              </a:defRPr>
            </a:lvl2pPr>
            <a:lvl3pPr marL="0" indent="0" algn="ctr">
              <a:lnSpc>
                <a:spcPct val="150000"/>
              </a:lnSpc>
              <a:buNone/>
              <a:defRPr lang="en-US" sz="1600" b="0" i="0" kern="1200" cap="all" spc="150" dirty="0">
                <a:solidFill>
                  <a:prstClr val="black"/>
                </a:solidFill>
                <a:latin typeface="Century Gothic" panose="020B0502020202020204"/>
                <a:ea typeface="+mn-ea"/>
                <a:cs typeface="+mn-cs"/>
              </a:defRPr>
            </a:lvl3pPr>
            <a:lvl4pPr marL="0" indent="0" algn="ctr">
              <a:lnSpc>
                <a:spcPct val="150000"/>
              </a:lnSpc>
              <a:buNone/>
              <a:defRPr lang="en-US" sz="1600" b="0" i="0" kern="1200" cap="all" spc="150" dirty="0">
                <a:solidFill>
                  <a:prstClr val="black"/>
                </a:solidFill>
                <a:latin typeface="Century Gothic" panose="020B0502020202020204"/>
                <a:ea typeface="+mn-ea"/>
                <a:cs typeface="+mn-cs"/>
              </a:defRPr>
            </a:lvl4pPr>
            <a:lvl5pPr marL="0" indent="0" algn="ctr">
              <a:lnSpc>
                <a:spcPct val="150000"/>
              </a:lnSpc>
              <a:buNone/>
              <a:defRPr lang="en-US" sz="1600" b="0" i="0" kern="1200" cap="all" spc="150" dirty="0">
                <a:solidFill>
                  <a:prstClr val="black"/>
                </a:solidFill>
                <a:latin typeface="Century Gothic" panose="020B0502020202020204"/>
                <a:ea typeface="+mn-ea"/>
                <a:cs typeface="+mn-cs"/>
              </a:defRPr>
            </a:lvl5pPr>
            <a:lvl6pPr>
              <a:defRPr sz="1200"/>
            </a:lvl6pPr>
            <a:lvl7pPr>
              <a:defRPr sz="1200"/>
            </a:lvl7pPr>
            <a:lvl8pPr>
              <a:defRPr sz="1200"/>
            </a:lvl8pPr>
            <a:lvl9pPr>
              <a:defRPr sz="1200"/>
            </a:lvl9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Slide Number Placeholder 5">
            <a:extLst>
              <a:ext uri="{FF2B5EF4-FFF2-40B4-BE49-F238E27FC236}">
                <a16:creationId xmlns:a16="http://schemas.microsoft.com/office/drawing/2014/main" id="{64AF3CB2-519A-D56F-36E2-FD3001981A47}"/>
              </a:ext>
            </a:extLst>
          </p:cNvPr>
          <p:cNvSpPr>
            <a:spLocks noGrp="1"/>
          </p:cNvSpPr>
          <p:nvPr>
            <p:ph type="sldNum" sz="quarter" idx="4"/>
          </p:nvPr>
        </p:nvSpPr>
        <p:spPr bwMode="gray">
          <a:xfrm>
            <a:off x="9031004" y="5584370"/>
            <a:ext cx="1121343" cy="1273629"/>
          </a:xfrm>
          <a:prstGeom prst="rect">
            <a:avLst/>
          </a:prstGeom>
        </p:spPr>
        <p:txBody>
          <a:bodyPr vert="horz" lIns="91440" tIns="45720" rIns="91440" bIns="45720" rtlCol="0" anchor="ctr"/>
          <a:lstStyle>
            <a:lvl1pPr algn="ctr">
              <a:defRPr lang="en-US" sz="1100" b="0" i="0" kern="1200" cap="all" spc="150" baseline="0" smtClean="0">
                <a:solidFill>
                  <a:schemeClr val="bg1"/>
                </a:solidFill>
                <a:latin typeface="+mn-lt"/>
                <a:ea typeface="+mn-ea"/>
                <a:cs typeface="+mn-cs"/>
              </a:defRPr>
            </a:lvl1p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2408538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Subtitle + Pictur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0" name="Picture Placeholder 19">
            <a:extLst>
              <a:ext uri="{FF2B5EF4-FFF2-40B4-BE49-F238E27FC236}">
                <a16:creationId xmlns:a16="http://schemas.microsoft.com/office/drawing/2014/main" id="{F1C43537-6760-2F75-52AB-54BE6BBDE73F}"/>
              </a:ext>
            </a:extLst>
          </p:cNvPr>
          <p:cNvSpPr>
            <a:spLocks noGrp="1"/>
          </p:cNvSpPr>
          <p:nvPr>
            <p:ph type="pic" sz="quarter" idx="11"/>
          </p:nvPr>
        </p:nvSpPr>
        <p:spPr>
          <a:xfrm>
            <a:off x="-322" y="-1"/>
            <a:ext cx="6988271" cy="6857999"/>
          </a:xfrm>
          <a:custGeom>
            <a:avLst/>
            <a:gdLst>
              <a:gd name="connsiteX0" fmla="*/ 1280254 w 6988271"/>
              <a:gd name="connsiteY0" fmla="*/ 1273629 h 6857999"/>
              <a:gd name="connsiteX1" fmla="*/ 1280254 w 6988271"/>
              <a:gd name="connsiteY1" fmla="*/ 5584372 h 6857999"/>
              <a:gd name="connsiteX2" fmla="*/ 5704296 w 6988271"/>
              <a:gd name="connsiteY2" fmla="*/ 5584372 h 6857999"/>
              <a:gd name="connsiteX3" fmla="*/ 5704296 w 6988271"/>
              <a:gd name="connsiteY3" fmla="*/ 1273629 h 6857999"/>
              <a:gd name="connsiteX4" fmla="*/ 0 w 6988271"/>
              <a:gd name="connsiteY4" fmla="*/ 0 h 6857999"/>
              <a:gd name="connsiteX5" fmla="*/ 6988271 w 6988271"/>
              <a:gd name="connsiteY5" fmla="*/ 0 h 6857999"/>
              <a:gd name="connsiteX6" fmla="*/ 6988271 w 6988271"/>
              <a:gd name="connsiteY6" fmla="*/ 6857999 h 6857999"/>
              <a:gd name="connsiteX7" fmla="*/ 0 w 6988271"/>
              <a:gd name="connsiteY7"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988271" h="6857999">
                <a:moveTo>
                  <a:pt x="1280254" y="1273629"/>
                </a:moveTo>
                <a:lnTo>
                  <a:pt x="1280254" y="5584372"/>
                </a:lnTo>
                <a:lnTo>
                  <a:pt x="5704296" y="5584372"/>
                </a:lnTo>
                <a:lnTo>
                  <a:pt x="5704296" y="1273629"/>
                </a:lnTo>
                <a:close/>
                <a:moveTo>
                  <a:pt x="0" y="0"/>
                </a:moveTo>
                <a:lnTo>
                  <a:pt x="6988271" y="0"/>
                </a:lnTo>
                <a:lnTo>
                  <a:pt x="6988271" y="6857999"/>
                </a:lnTo>
                <a:lnTo>
                  <a:pt x="0" y="6857999"/>
                </a:lnTo>
                <a:close/>
              </a:path>
            </a:pathLst>
          </a:custGeom>
        </p:spPr>
        <p:txBody>
          <a:bodyPr wrap="square">
            <a:noAutofit/>
          </a:bodyPr>
          <a:lstStyle/>
          <a:p>
            <a:r>
              <a:rPr lang="en-US"/>
              <a:t>Click icon to add picture</a:t>
            </a:r>
            <a:endParaRPr lang="en-US" dirty="0"/>
          </a:p>
        </p:txBody>
      </p:sp>
      <p:sp>
        <p:nvSpPr>
          <p:cNvPr id="2" name="Title 1"/>
          <p:cNvSpPr>
            <a:spLocks noGrp="1"/>
          </p:cNvSpPr>
          <p:nvPr>
            <p:ph type="title" hasCustomPrompt="1"/>
          </p:nvPr>
        </p:nvSpPr>
        <p:spPr>
          <a:xfrm>
            <a:off x="1281792" y="1269545"/>
            <a:ext cx="4424042" cy="4310742"/>
          </a:xfrm>
        </p:spPr>
        <p:txBody>
          <a:bodyPr anchor="ctr"/>
          <a:lstStyle>
            <a:lvl1pPr algn="ctr">
              <a:defRPr sz="3600" b="1">
                <a:solidFill>
                  <a:schemeClr val="bg1"/>
                </a:solidFill>
              </a:defRPr>
            </a:lvl1pPr>
          </a:lstStyle>
          <a:p>
            <a:r>
              <a:rPr lang="en-US" dirty="0"/>
              <a:t>Click to add title</a:t>
            </a:r>
          </a:p>
        </p:txBody>
      </p:sp>
      <p:sp>
        <p:nvSpPr>
          <p:cNvPr id="23" name="Date Placeholder 3">
            <a:extLst>
              <a:ext uri="{FF2B5EF4-FFF2-40B4-BE49-F238E27FC236}">
                <a16:creationId xmlns:a16="http://schemas.microsoft.com/office/drawing/2014/main" id="{746DDBBD-8B96-1107-F176-E8783973F439}"/>
              </a:ext>
            </a:extLst>
          </p:cNvPr>
          <p:cNvSpPr>
            <a:spLocks noGrp="1"/>
          </p:cNvSpPr>
          <p:nvPr>
            <p:ph type="dt" sz="half" idx="10"/>
          </p:nvPr>
        </p:nvSpPr>
        <p:spPr>
          <a:xfrm>
            <a:off x="8666389" y="-8167"/>
            <a:ext cx="1850572" cy="1281793"/>
          </a:xfrm>
          <a:prstGeom prst="rect">
            <a:avLst/>
          </a:prstGeom>
        </p:spPr>
        <p:txBody>
          <a:bodyPr anchor="ctr"/>
          <a:lstStyle>
            <a:lvl1pPr algn="ctr">
              <a:defRPr lang="en-US" sz="1100" b="0" i="0" kern="1200" cap="all" spc="150" baseline="0" smtClean="0">
                <a:solidFill>
                  <a:schemeClr val="bg1"/>
                </a:solidFill>
                <a:latin typeface="+mn-lt"/>
                <a:ea typeface="+mn-ea"/>
                <a:cs typeface="+mn-cs"/>
              </a:defRPr>
            </a:lvl1pPr>
          </a:lstStyle>
          <a:p>
            <a:fld id="{911395C4-F96D-4D38-B238-081B6E676AEB}" type="datetime1">
              <a:rPr lang="en-US" smtClean="0"/>
              <a:t>1/14/2026</a:t>
            </a:fld>
            <a:endParaRPr lang="en-US" dirty="0"/>
          </a:p>
        </p:txBody>
      </p:sp>
      <p:sp>
        <p:nvSpPr>
          <p:cNvPr id="3" name="Content Placeholder 2"/>
          <p:cNvSpPr>
            <a:spLocks noGrp="1"/>
          </p:cNvSpPr>
          <p:nvPr>
            <p:ph sz="half" idx="1" hasCustomPrompt="1"/>
          </p:nvPr>
        </p:nvSpPr>
        <p:spPr>
          <a:xfrm>
            <a:off x="7461250" y="1273629"/>
            <a:ext cx="4260850" cy="4310743"/>
          </a:xfrm>
        </p:spPr>
        <p:txBody>
          <a:bodyPr anchor="ctr">
            <a:noAutofit/>
          </a:bodyPr>
          <a:lstStyle>
            <a:lvl1pPr marL="0" indent="0" algn="ctr">
              <a:lnSpc>
                <a:spcPct val="100000"/>
              </a:lnSpc>
              <a:buNone/>
              <a:defRPr sz="1800" b="0">
                <a:solidFill>
                  <a:schemeClr val="bg1"/>
                </a:solidFill>
              </a:defRPr>
            </a:lvl1pPr>
            <a:lvl2pPr marL="0" indent="0" algn="ctr">
              <a:lnSpc>
                <a:spcPct val="100000"/>
              </a:lnSpc>
              <a:buNone/>
              <a:defRPr sz="1800" b="0">
                <a:solidFill>
                  <a:schemeClr val="bg1"/>
                </a:solidFill>
              </a:defRPr>
            </a:lvl2pPr>
            <a:lvl3pPr marL="0" indent="0" algn="ctr">
              <a:lnSpc>
                <a:spcPct val="100000"/>
              </a:lnSpc>
              <a:buNone/>
              <a:defRPr sz="1800" b="0">
                <a:solidFill>
                  <a:schemeClr val="bg1"/>
                </a:solidFill>
              </a:defRPr>
            </a:lvl3pPr>
            <a:lvl4pPr marL="0" indent="0" algn="ctr">
              <a:lnSpc>
                <a:spcPct val="100000"/>
              </a:lnSpc>
              <a:buNone/>
              <a:defRPr sz="1800" b="0">
                <a:solidFill>
                  <a:schemeClr val="bg1"/>
                </a:solidFill>
              </a:defRPr>
            </a:lvl4pPr>
            <a:lvl5pPr marL="0" indent="0" algn="ctr">
              <a:lnSpc>
                <a:spcPct val="100000"/>
              </a:lnSpc>
              <a:buNone/>
              <a:defRPr sz="1800" b="0">
                <a:solidFill>
                  <a:schemeClr val="bg1"/>
                </a:solidFill>
              </a:defRPr>
            </a:lvl5pPr>
            <a:lvl6pPr>
              <a:defRPr sz="1200"/>
            </a:lvl6pPr>
            <a:lvl7pPr>
              <a:defRPr sz="1200"/>
            </a:lvl7pPr>
            <a:lvl8pPr>
              <a:defRPr sz="1200"/>
            </a:lvl8pPr>
            <a:lvl9pPr>
              <a:defRPr sz="1200"/>
            </a:lvl9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Slide Number Placeholder 5">
            <a:extLst>
              <a:ext uri="{FF2B5EF4-FFF2-40B4-BE49-F238E27FC236}">
                <a16:creationId xmlns:a16="http://schemas.microsoft.com/office/drawing/2014/main" id="{64AF3CB2-519A-D56F-36E2-FD3001981A47}"/>
              </a:ext>
            </a:extLst>
          </p:cNvPr>
          <p:cNvSpPr>
            <a:spLocks noGrp="1"/>
          </p:cNvSpPr>
          <p:nvPr>
            <p:ph type="sldNum" sz="quarter" idx="4"/>
          </p:nvPr>
        </p:nvSpPr>
        <p:spPr bwMode="gray">
          <a:xfrm>
            <a:off x="9031004" y="5584370"/>
            <a:ext cx="1121343" cy="1273629"/>
          </a:xfrm>
          <a:prstGeom prst="rect">
            <a:avLst/>
          </a:prstGeom>
        </p:spPr>
        <p:txBody>
          <a:bodyPr vert="horz" lIns="91440" tIns="45720" rIns="91440" bIns="45720" rtlCol="0" anchor="ctr"/>
          <a:lstStyle>
            <a:lvl1pPr algn="ctr">
              <a:defRPr lang="en-US" sz="1100" b="0" i="0" kern="1200" cap="all" spc="150" baseline="0" smtClean="0">
                <a:solidFill>
                  <a:schemeClr val="bg1"/>
                </a:solidFill>
                <a:latin typeface="+mn-lt"/>
                <a:ea typeface="+mn-ea"/>
                <a:cs typeface="+mn-cs"/>
              </a:defRPr>
            </a:lvl1p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4184598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Content below">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F10D079-59C5-7B8A-E27A-0AAA752CAF00}"/>
              </a:ext>
              <a:ext uri="{C183D7F6-B498-43B3-948B-1728B52AA6E4}">
                <adec:decorative xmlns:adec="http://schemas.microsoft.com/office/drawing/2017/decorative" val="1"/>
              </a:ext>
            </a:extLst>
          </p:cNvPr>
          <p:cNvSpPr/>
          <p:nvPr userDrawn="1"/>
        </p:nvSpPr>
        <p:spPr>
          <a:xfrm>
            <a:off x="1281793" y="1273629"/>
            <a:ext cx="9628415" cy="4310743"/>
          </a:xfrm>
          <a:prstGeom prst="rect">
            <a:avLst/>
          </a:prstGeom>
          <a:solidFill>
            <a:schemeClr val="accent3">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81792" y="1273628"/>
            <a:ext cx="9628415" cy="2288720"/>
          </a:xfrm>
        </p:spPr>
        <p:txBody>
          <a:bodyPr anchor="b"/>
          <a:lstStyle>
            <a:lvl1pPr algn="ctr">
              <a:defRPr sz="4800" b="1">
                <a:solidFill>
                  <a:schemeClr val="bg1"/>
                </a:solidFill>
              </a:defRPr>
            </a:lvl1pPr>
          </a:lstStyle>
          <a:p>
            <a:r>
              <a:rPr lang="en-US"/>
              <a:t>Click to edit Master title style</a:t>
            </a:r>
            <a:endParaRPr lang="en-US" dirty="0"/>
          </a:p>
        </p:txBody>
      </p:sp>
      <p:sp>
        <p:nvSpPr>
          <p:cNvPr id="4" name="Content Placeholder 3">
            <a:extLst>
              <a:ext uri="{FF2B5EF4-FFF2-40B4-BE49-F238E27FC236}">
                <a16:creationId xmlns:a16="http://schemas.microsoft.com/office/drawing/2014/main" id="{B2B598F9-55EA-465C-92A3-1E6BD4239922}"/>
              </a:ext>
            </a:extLst>
          </p:cNvPr>
          <p:cNvSpPr>
            <a:spLocks noGrp="1"/>
          </p:cNvSpPr>
          <p:nvPr>
            <p:ph sz="quarter" idx="11" hasCustomPrompt="1"/>
          </p:nvPr>
        </p:nvSpPr>
        <p:spPr>
          <a:xfrm>
            <a:off x="2650672" y="3657600"/>
            <a:ext cx="6890656" cy="1926770"/>
          </a:xfrm>
        </p:spPr>
        <p:txBody>
          <a:bodyPr>
            <a:normAutofit/>
          </a:bodyPr>
          <a:lstStyle>
            <a:lvl1pPr marL="0" indent="0" algn="ctr">
              <a:buNone/>
              <a:defRPr sz="1800"/>
            </a:lvl1pPr>
            <a:lvl2pPr marL="0" indent="0" algn="ctr">
              <a:buNone/>
              <a:defRPr sz="1600"/>
            </a:lvl2pPr>
            <a:lvl3pPr marL="0" indent="0" algn="ctr">
              <a:buNone/>
              <a:defRPr sz="1400"/>
            </a:lvl3pPr>
            <a:lvl4pPr marL="0" indent="0" algn="ctr">
              <a:buNone/>
              <a:defRPr sz="1200"/>
            </a:lvl4pPr>
            <a:lvl5pPr marL="0" indent="0" algn="ctr">
              <a:buNone/>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922674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Content Left">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A436516-A644-E106-5DCE-E9D459C35A9F}"/>
              </a:ext>
              <a:ext uri="{C183D7F6-B498-43B3-948B-1728B52AA6E4}">
                <adec:decorative xmlns:adec="http://schemas.microsoft.com/office/drawing/2017/decorative" val="1"/>
              </a:ext>
            </a:extLst>
          </p:cNvPr>
          <p:cNvSpPr/>
          <p:nvPr userDrawn="1"/>
        </p:nvSpPr>
        <p:spPr>
          <a:xfrm>
            <a:off x="5203729" y="0"/>
            <a:ext cx="6988271" cy="6858000"/>
          </a:xfrm>
          <a:prstGeom prst="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97BF11EA-0E7E-ECF4-3F01-392438DC4BF2}"/>
              </a:ext>
              <a:ext uri="{C183D7F6-B498-43B3-948B-1728B52AA6E4}">
                <adec:decorative xmlns:adec="http://schemas.microsoft.com/office/drawing/2017/decorative" val="1"/>
              </a:ext>
            </a:extLst>
          </p:cNvPr>
          <p:cNvSpPr/>
          <p:nvPr userDrawn="1"/>
        </p:nvSpPr>
        <p:spPr>
          <a:xfrm>
            <a:off x="6485843" y="1269545"/>
            <a:ext cx="4424042" cy="4310742"/>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a:xfrm>
            <a:off x="6485843" y="1269545"/>
            <a:ext cx="4424042" cy="4310742"/>
          </a:xfrm>
        </p:spPr>
        <p:txBody>
          <a:bodyPr anchor="ctr"/>
          <a:lstStyle>
            <a:lvl1pPr algn="ctr">
              <a:defRPr sz="3600" b="1">
                <a:solidFill>
                  <a:schemeClr val="bg1"/>
                </a:solidFill>
              </a:defRPr>
            </a:lvl1pPr>
          </a:lstStyle>
          <a:p>
            <a:r>
              <a:rPr lang="en-US" dirty="0"/>
              <a:t>Click to add title</a:t>
            </a:r>
          </a:p>
        </p:txBody>
      </p:sp>
      <p:sp>
        <p:nvSpPr>
          <p:cNvPr id="23" name="Date Placeholder 3">
            <a:extLst>
              <a:ext uri="{FF2B5EF4-FFF2-40B4-BE49-F238E27FC236}">
                <a16:creationId xmlns:a16="http://schemas.microsoft.com/office/drawing/2014/main" id="{746DDBBD-8B96-1107-F176-E8783973F439}"/>
              </a:ext>
            </a:extLst>
          </p:cNvPr>
          <p:cNvSpPr>
            <a:spLocks noGrp="1"/>
          </p:cNvSpPr>
          <p:nvPr>
            <p:ph type="dt" sz="half" idx="10"/>
          </p:nvPr>
        </p:nvSpPr>
        <p:spPr>
          <a:xfrm>
            <a:off x="1675039" y="-8167"/>
            <a:ext cx="1850572" cy="1281793"/>
          </a:xfrm>
          <a:prstGeom prst="rect">
            <a:avLst/>
          </a:prstGeom>
        </p:spPr>
        <p:txBody>
          <a:bodyPr anchor="ctr"/>
          <a:lstStyle>
            <a:lvl1pPr algn="ctr">
              <a:defRPr lang="en-US" sz="1100" b="0" i="0" kern="1200" cap="all" spc="150" baseline="0" smtClean="0">
                <a:solidFill>
                  <a:schemeClr val="bg1"/>
                </a:solidFill>
                <a:latin typeface="+mn-lt"/>
                <a:ea typeface="+mn-ea"/>
                <a:cs typeface="+mn-cs"/>
              </a:defRPr>
            </a:lvl1pPr>
          </a:lstStyle>
          <a:p>
            <a:fld id="{00B7D833-DB29-4219-8E52-B65475B22B14}" type="datetime1">
              <a:rPr lang="en-US" smtClean="0"/>
              <a:t>1/14/2026</a:t>
            </a:fld>
            <a:endParaRPr lang="en-US" dirty="0"/>
          </a:p>
        </p:txBody>
      </p:sp>
      <p:sp>
        <p:nvSpPr>
          <p:cNvPr id="3" name="Content Placeholder 2"/>
          <p:cNvSpPr>
            <a:spLocks noGrp="1"/>
          </p:cNvSpPr>
          <p:nvPr>
            <p:ph sz="half" idx="1" hasCustomPrompt="1"/>
          </p:nvPr>
        </p:nvSpPr>
        <p:spPr>
          <a:xfrm>
            <a:off x="469900" y="1269546"/>
            <a:ext cx="4260850" cy="4310742"/>
          </a:xfrm>
        </p:spPr>
        <p:txBody>
          <a:bodyPr anchor="ctr">
            <a:noAutofit/>
          </a:bodyPr>
          <a:lstStyle>
            <a:lvl1pPr marL="0" indent="0" algn="ctr">
              <a:lnSpc>
                <a:spcPct val="150000"/>
              </a:lnSpc>
              <a:buNone/>
              <a:defRPr lang="en-US" sz="1600" b="0" i="0" kern="1200" cap="all" spc="150" dirty="0">
                <a:solidFill>
                  <a:prstClr val="black"/>
                </a:solidFill>
                <a:latin typeface="+mn-lt"/>
                <a:ea typeface="+mn-ea"/>
                <a:cs typeface="+mn-cs"/>
              </a:defRPr>
            </a:lvl1pPr>
            <a:lvl2pPr marL="0" indent="0" algn="ctr">
              <a:lnSpc>
                <a:spcPct val="150000"/>
              </a:lnSpc>
              <a:buNone/>
              <a:defRPr lang="en-US" sz="1600" b="0" i="0" kern="1200" cap="all" spc="150" dirty="0">
                <a:solidFill>
                  <a:prstClr val="black"/>
                </a:solidFill>
                <a:latin typeface="+mn-lt"/>
                <a:ea typeface="+mn-ea"/>
                <a:cs typeface="+mn-cs"/>
              </a:defRPr>
            </a:lvl2pPr>
            <a:lvl3pPr marL="0" indent="0" algn="ctr">
              <a:lnSpc>
                <a:spcPct val="150000"/>
              </a:lnSpc>
              <a:buNone/>
              <a:defRPr lang="en-US" sz="1600" b="0" i="0" kern="1200" cap="all" spc="150" dirty="0">
                <a:solidFill>
                  <a:prstClr val="black"/>
                </a:solidFill>
                <a:latin typeface="+mn-lt"/>
                <a:ea typeface="+mn-ea"/>
                <a:cs typeface="+mn-cs"/>
              </a:defRPr>
            </a:lvl3pPr>
            <a:lvl4pPr marL="0" indent="0" algn="ctr">
              <a:lnSpc>
                <a:spcPct val="150000"/>
              </a:lnSpc>
              <a:buNone/>
              <a:defRPr lang="en-US" sz="1600" b="0" i="0" kern="1200" cap="all" spc="150" dirty="0">
                <a:solidFill>
                  <a:prstClr val="black"/>
                </a:solidFill>
                <a:latin typeface="+mn-lt"/>
                <a:ea typeface="+mn-ea"/>
                <a:cs typeface="+mn-cs"/>
              </a:defRPr>
            </a:lvl4pPr>
            <a:lvl5pPr marL="0" indent="0" algn="ctr">
              <a:lnSpc>
                <a:spcPct val="150000"/>
              </a:lnSpc>
              <a:buNone/>
              <a:defRPr lang="en-US" sz="1600" b="0" i="0" kern="1200" cap="all" spc="150" dirty="0">
                <a:solidFill>
                  <a:prstClr val="black"/>
                </a:solidFill>
                <a:latin typeface="+mn-lt"/>
                <a:ea typeface="+mn-ea"/>
                <a:cs typeface="+mn-cs"/>
              </a:defRPr>
            </a:lvl5pPr>
            <a:lvl6pPr>
              <a:defRPr sz="1200"/>
            </a:lvl6pPr>
            <a:lvl7pPr>
              <a:defRPr sz="1200"/>
            </a:lvl7pPr>
            <a:lvl8pPr>
              <a:defRPr sz="1200"/>
            </a:lvl8pPr>
            <a:lvl9pPr>
              <a:defRPr sz="1200"/>
            </a:lvl9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6C86F2B3-50D8-BDE9-BBE3-59CA1A4FBA9B}"/>
              </a:ext>
            </a:extLst>
          </p:cNvPr>
          <p:cNvSpPr>
            <a:spLocks noGrp="1"/>
          </p:cNvSpPr>
          <p:nvPr>
            <p:ph type="sldNum" sz="quarter" idx="4"/>
          </p:nvPr>
        </p:nvSpPr>
        <p:spPr bwMode="gray">
          <a:xfrm>
            <a:off x="2039654" y="5584370"/>
            <a:ext cx="1121343" cy="1273629"/>
          </a:xfrm>
          <a:prstGeom prst="rect">
            <a:avLst/>
          </a:prstGeom>
        </p:spPr>
        <p:txBody>
          <a:bodyPr vert="horz" lIns="91440" tIns="45720" rIns="91440" bIns="45720" rtlCol="0" anchor="ctr"/>
          <a:lstStyle>
            <a:lvl1pPr algn="ctr">
              <a:defRPr lang="en-US" sz="1100" b="0" i="0" kern="1200" cap="all" spc="150" baseline="0" smtClean="0">
                <a:solidFill>
                  <a:schemeClr val="bg1"/>
                </a:solidFill>
                <a:latin typeface="+mn-lt"/>
                <a:ea typeface="+mn-ea"/>
                <a:cs typeface="+mn-cs"/>
              </a:defRPr>
            </a:lvl1p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1165422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 Picture">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4CE58643-CC5E-1CDA-5D27-7F71DB3CC5E0}"/>
              </a:ext>
            </a:extLst>
          </p:cNvPr>
          <p:cNvSpPr>
            <a:spLocks noGrp="1"/>
          </p:cNvSpPr>
          <p:nvPr>
            <p:ph type="pic" sz="quarter" idx="12"/>
          </p:nvPr>
        </p:nvSpPr>
        <p:spPr>
          <a:xfrm>
            <a:off x="0" y="0"/>
            <a:ext cx="12192000" cy="6858000"/>
          </a:xfrm>
          <a:custGeom>
            <a:avLst/>
            <a:gdLst>
              <a:gd name="connsiteX0" fmla="*/ 1281793 w 12192000"/>
              <a:gd name="connsiteY0" fmla="*/ 1273629 h 6858000"/>
              <a:gd name="connsiteX1" fmla="*/ 1281793 w 12192000"/>
              <a:gd name="connsiteY1" fmla="*/ 5584372 h 6858000"/>
              <a:gd name="connsiteX2" fmla="*/ 10910208 w 12192000"/>
              <a:gd name="connsiteY2" fmla="*/ 5584372 h 6858000"/>
              <a:gd name="connsiteX3" fmla="*/ 10910208 w 12192000"/>
              <a:gd name="connsiteY3" fmla="*/ 1273629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1281793" y="1273629"/>
                </a:moveTo>
                <a:lnTo>
                  <a:pt x="1281793" y="5584372"/>
                </a:lnTo>
                <a:lnTo>
                  <a:pt x="10910208" y="5584372"/>
                </a:lnTo>
                <a:lnTo>
                  <a:pt x="10910208" y="1273629"/>
                </a:lnTo>
                <a:close/>
                <a:moveTo>
                  <a:pt x="0" y="0"/>
                </a:moveTo>
                <a:lnTo>
                  <a:pt x="12192000" y="0"/>
                </a:lnTo>
                <a:lnTo>
                  <a:pt x="12192000" y="6858000"/>
                </a:lnTo>
                <a:lnTo>
                  <a:pt x="0" y="6858000"/>
                </a:lnTo>
                <a:close/>
              </a:path>
            </a:pathLst>
          </a:custGeom>
        </p:spPr>
        <p:txBody>
          <a:bodyPr wrap="square">
            <a:noAutofit/>
          </a:bodyPr>
          <a:lstStyle>
            <a:lvl1pPr marL="0" indent="0" algn="ctr">
              <a:buFont typeface="Arial" panose="020B0604020202020204" pitchFamily="34" charset="0"/>
              <a:buNone/>
              <a:defRPr/>
            </a:lvl1pPr>
          </a:lstStyle>
          <a:p>
            <a:r>
              <a:rPr lang="en-US"/>
              <a:t>Click icon to add picture</a:t>
            </a:r>
            <a:endParaRPr lang="en-US" dirty="0"/>
          </a:p>
        </p:txBody>
      </p:sp>
      <p:sp>
        <p:nvSpPr>
          <p:cNvPr id="4" name="Title 1">
            <a:extLst>
              <a:ext uri="{FF2B5EF4-FFF2-40B4-BE49-F238E27FC236}">
                <a16:creationId xmlns:a16="http://schemas.microsoft.com/office/drawing/2014/main" id="{52277723-FC29-A00E-8752-9517D978931C}"/>
              </a:ext>
            </a:extLst>
          </p:cNvPr>
          <p:cNvSpPr>
            <a:spLocks noGrp="1"/>
          </p:cNvSpPr>
          <p:nvPr>
            <p:ph type="title" hasCustomPrompt="1"/>
          </p:nvPr>
        </p:nvSpPr>
        <p:spPr>
          <a:xfrm>
            <a:off x="1280160" y="1273627"/>
            <a:ext cx="9631679" cy="4310743"/>
          </a:xfrm>
        </p:spPr>
        <p:txBody>
          <a:bodyPr anchor="ctr"/>
          <a:lstStyle>
            <a:lvl1pPr algn="ctr">
              <a:defRPr sz="4800" b="1">
                <a:solidFill>
                  <a:schemeClr val="bg1"/>
                </a:solidFill>
              </a:defRPr>
            </a:lvl1pPr>
          </a:lstStyle>
          <a:p>
            <a:r>
              <a:rPr lang="en-US" dirty="0"/>
              <a:t>Click to add title</a:t>
            </a:r>
          </a:p>
        </p:txBody>
      </p:sp>
    </p:spTree>
    <p:extLst>
      <p:ext uri="{BB962C8B-B14F-4D97-AF65-F5344CB8AC3E}">
        <p14:creationId xmlns:p14="http://schemas.microsoft.com/office/powerpoint/2010/main" val="22311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 Picture">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0" name="Picture Placeholder 19">
            <a:extLst>
              <a:ext uri="{FF2B5EF4-FFF2-40B4-BE49-F238E27FC236}">
                <a16:creationId xmlns:a16="http://schemas.microsoft.com/office/drawing/2014/main" id="{F1C43537-6760-2F75-52AB-54BE6BBDE73F}"/>
              </a:ext>
            </a:extLst>
          </p:cNvPr>
          <p:cNvSpPr>
            <a:spLocks noGrp="1"/>
          </p:cNvSpPr>
          <p:nvPr>
            <p:ph type="pic" sz="quarter" idx="11"/>
          </p:nvPr>
        </p:nvSpPr>
        <p:spPr>
          <a:xfrm>
            <a:off x="5203729" y="-1"/>
            <a:ext cx="6988271" cy="6857999"/>
          </a:xfrm>
          <a:custGeom>
            <a:avLst/>
            <a:gdLst>
              <a:gd name="connsiteX0" fmla="*/ 1280254 w 6988271"/>
              <a:gd name="connsiteY0" fmla="*/ 1273629 h 6857999"/>
              <a:gd name="connsiteX1" fmla="*/ 1280254 w 6988271"/>
              <a:gd name="connsiteY1" fmla="*/ 5584372 h 6857999"/>
              <a:gd name="connsiteX2" fmla="*/ 5704296 w 6988271"/>
              <a:gd name="connsiteY2" fmla="*/ 5584372 h 6857999"/>
              <a:gd name="connsiteX3" fmla="*/ 5704296 w 6988271"/>
              <a:gd name="connsiteY3" fmla="*/ 1273629 h 6857999"/>
              <a:gd name="connsiteX4" fmla="*/ 0 w 6988271"/>
              <a:gd name="connsiteY4" fmla="*/ 0 h 6857999"/>
              <a:gd name="connsiteX5" fmla="*/ 6988271 w 6988271"/>
              <a:gd name="connsiteY5" fmla="*/ 0 h 6857999"/>
              <a:gd name="connsiteX6" fmla="*/ 6988271 w 6988271"/>
              <a:gd name="connsiteY6" fmla="*/ 6857999 h 6857999"/>
              <a:gd name="connsiteX7" fmla="*/ 0 w 6988271"/>
              <a:gd name="connsiteY7"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988271" h="6857999">
                <a:moveTo>
                  <a:pt x="1280254" y="1273629"/>
                </a:moveTo>
                <a:lnTo>
                  <a:pt x="1280254" y="5584372"/>
                </a:lnTo>
                <a:lnTo>
                  <a:pt x="5704296" y="5584372"/>
                </a:lnTo>
                <a:lnTo>
                  <a:pt x="5704296" y="1273629"/>
                </a:lnTo>
                <a:close/>
                <a:moveTo>
                  <a:pt x="0" y="0"/>
                </a:moveTo>
                <a:lnTo>
                  <a:pt x="6988271" y="0"/>
                </a:lnTo>
                <a:lnTo>
                  <a:pt x="6988271" y="6857999"/>
                </a:lnTo>
                <a:lnTo>
                  <a:pt x="0" y="6857999"/>
                </a:lnTo>
                <a:close/>
              </a:path>
            </a:pathLst>
          </a:custGeom>
        </p:spPr>
        <p:txBody>
          <a:bodyPr wrap="square">
            <a:noAutofit/>
          </a:bodyPr>
          <a:lstStyle>
            <a:lvl1pPr marL="0" indent="0" algn="ctr">
              <a:buNone/>
              <a:defRPr/>
            </a:lvl1pPr>
          </a:lstStyle>
          <a:p>
            <a:r>
              <a:rPr lang="en-US"/>
              <a:t>Click icon to add picture</a:t>
            </a:r>
            <a:endParaRPr lang="en-US" dirty="0"/>
          </a:p>
        </p:txBody>
      </p:sp>
      <p:sp>
        <p:nvSpPr>
          <p:cNvPr id="2" name="Title 1"/>
          <p:cNvSpPr>
            <a:spLocks noGrp="1"/>
          </p:cNvSpPr>
          <p:nvPr>
            <p:ph type="title" hasCustomPrompt="1"/>
          </p:nvPr>
        </p:nvSpPr>
        <p:spPr>
          <a:xfrm>
            <a:off x="6485843" y="1269545"/>
            <a:ext cx="4424042" cy="4310742"/>
          </a:xfrm>
        </p:spPr>
        <p:txBody>
          <a:bodyPr anchor="ctr"/>
          <a:lstStyle>
            <a:lvl1pPr algn="ctr">
              <a:defRPr sz="3600" b="1">
                <a:solidFill>
                  <a:schemeClr val="bg1"/>
                </a:solidFill>
              </a:defRPr>
            </a:lvl1pPr>
          </a:lstStyle>
          <a:p>
            <a:r>
              <a:rPr lang="en-US" dirty="0"/>
              <a:t>Click to add title</a:t>
            </a:r>
          </a:p>
        </p:txBody>
      </p:sp>
      <p:sp>
        <p:nvSpPr>
          <p:cNvPr id="23" name="Date Placeholder 3">
            <a:extLst>
              <a:ext uri="{FF2B5EF4-FFF2-40B4-BE49-F238E27FC236}">
                <a16:creationId xmlns:a16="http://schemas.microsoft.com/office/drawing/2014/main" id="{746DDBBD-8B96-1107-F176-E8783973F439}"/>
              </a:ext>
            </a:extLst>
          </p:cNvPr>
          <p:cNvSpPr>
            <a:spLocks noGrp="1"/>
          </p:cNvSpPr>
          <p:nvPr>
            <p:ph type="dt" sz="half" idx="10"/>
          </p:nvPr>
        </p:nvSpPr>
        <p:spPr>
          <a:xfrm>
            <a:off x="1675039" y="-8167"/>
            <a:ext cx="1850572" cy="1281793"/>
          </a:xfrm>
          <a:prstGeom prst="rect">
            <a:avLst/>
          </a:prstGeom>
        </p:spPr>
        <p:txBody>
          <a:bodyPr anchor="ctr"/>
          <a:lstStyle>
            <a:lvl1pPr algn="ctr">
              <a:defRPr lang="en-US" sz="1100" b="0" i="0" kern="1200" cap="all" spc="150" baseline="0" smtClean="0">
                <a:solidFill>
                  <a:schemeClr val="bg1"/>
                </a:solidFill>
                <a:latin typeface="+mn-lt"/>
                <a:ea typeface="+mn-ea"/>
                <a:cs typeface="+mn-cs"/>
              </a:defRPr>
            </a:lvl1pPr>
          </a:lstStyle>
          <a:p>
            <a:fld id="{340F3CC6-5664-405B-9AA3-80BAA886F5D4}" type="datetime1">
              <a:rPr lang="en-US" smtClean="0"/>
              <a:t>1/14/2026</a:t>
            </a:fld>
            <a:endParaRPr lang="en-US" dirty="0"/>
          </a:p>
        </p:txBody>
      </p:sp>
      <p:sp>
        <p:nvSpPr>
          <p:cNvPr id="3" name="Content Placeholder 2"/>
          <p:cNvSpPr>
            <a:spLocks noGrp="1"/>
          </p:cNvSpPr>
          <p:nvPr>
            <p:ph sz="half" idx="1" hasCustomPrompt="1"/>
          </p:nvPr>
        </p:nvSpPr>
        <p:spPr>
          <a:xfrm>
            <a:off x="469900" y="1269546"/>
            <a:ext cx="4260850" cy="4310742"/>
          </a:xfrm>
        </p:spPr>
        <p:txBody>
          <a:bodyPr anchor="ctr">
            <a:noAutofit/>
          </a:bodyPr>
          <a:lstStyle>
            <a:lvl1pPr marL="0" indent="0" algn="ctr">
              <a:lnSpc>
                <a:spcPct val="100000"/>
              </a:lnSpc>
              <a:buNone/>
              <a:defRPr sz="1800" b="0">
                <a:solidFill>
                  <a:schemeClr val="bg1"/>
                </a:solidFill>
              </a:defRPr>
            </a:lvl1pPr>
            <a:lvl2pPr marL="0" indent="0" algn="ctr">
              <a:lnSpc>
                <a:spcPct val="100000"/>
              </a:lnSpc>
              <a:buNone/>
              <a:defRPr sz="1800" b="0">
                <a:solidFill>
                  <a:schemeClr val="bg1"/>
                </a:solidFill>
              </a:defRPr>
            </a:lvl2pPr>
            <a:lvl3pPr marL="0" indent="0" algn="ctr">
              <a:lnSpc>
                <a:spcPct val="100000"/>
              </a:lnSpc>
              <a:buNone/>
              <a:defRPr sz="1800" b="0">
                <a:solidFill>
                  <a:schemeClr val="bg1"/>
                </a:solidFill>
              </a:defRPr>
            </a:lvl3pPr>
            <a:lvl4pPr marL="0" indent="0" algn="ctr">
              <a:lnSpc>
                <a:spcPct val="100000"/>
              </a:lnSpc>
              <a:buNone/>
              <a:defRPr sz="1800" b="0">
                <a:solidFill>
                  <a:schemeClr val="bg1"/>
                </a:solidFill>
              </a:defRPr>
            </a:lvl4pPr>
            <a:lvl5pPr marL="0" indent="0" algn="ctr">
              <a:lnSpc>
                <a:spcPct val="100000"/>
              </a:lnSpc>
              <a:buNone/>
              <a:defRPr sz="1800" b="0">
                <a:solidFill>
                  <a:schemeClr val="bg1"/>
                </a:solidFill>
              </a:defRPr>
            </a:lvl5pPr>
            <a:lvl6pPr>
              <a:defRPr sz="1200"/>
            </a:lvl6pPr>
            <a:lvl7pPr>
              <a:defRPr sz="1200"/>
            </a:lvl7pPr>
            <a:lvl8pPr>
              <a:defRPr sz="1200"/>
            </a:lvl8pPr>
            <a:lvl9pPr>
              <a:defRPr sz="1200"/>
            </a:lvl9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Slide Number Placeholder 5">
            <a:extLst>
              <a:ext uri="{FF2B5EF4-FFF2-40B4-BE49-F238E27FC236}">
                <a16:creationId xmlns:a16="http://schemas.microsoft.com/office/drawing/2014/main" id="{64AF3CB2-519A-D56F-36E2-FD3001981A47}"/>
              </a:ext>
            </a:extLst>
          </p:cNvPr>
          <p:cNvSpPr>
            <a:spLocks noGrp="1"/>
          </p:cNvSpPr>
          <p:nvPr>
            <p:ph type="sldNum" sz="quarter" idx="4"/>
          </p:nvPr>
        </p:nvSpPr>
        <p:spPr bwMode="gray">
          <a:xfrm>
            <a:off x="2039654" y="5584370"/>
            <a:ext cx="1121343" cy="1273629"/>
          </a:xfrm>
          <a:prstGeom prst="rect">
            <a:avLst/>
          </a:prstGeom>
        </p:spPr>
        <p:txBody>
          <a:bodyPr vert="horz" lIns="91440" tIns="45720" rIns="91440" bIns="45720" rtlCol="0" anchor="ctr"/>
          <a:lstStyle>
            <a:lvl1pPr algn="ctr">
              <a:defRPr lang="en-US" sz="1100" b="0" i="0" kern="1200" cap="all" spc="150" baseline="0" smtClean="0">
                <a:solidFill>
                  <a:schemeClr val="bg1"/>
                </a:solidFill>
                <a:latin typeface="+mn-lt"/>
                <a:ea typeface="+mn-ea"/>
                <a:cs typeface="+mn-cs"/>
              </a:defRPr>
            </a:lvl1p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2538682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1">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id="{DE57E938-B8C0-6BEB-0EEE-3C287EA75E21}"/>
              </a:ext>
              <a:ext uri="{C183D7F6-B498-43B3-948B-1728B52AA6E4}">
                <adec:decorative xmlns:adec="http://schemas.microsoft.com/office/drawing/2017/decorative" val="1"/>
              </a:ext>
            </a:extLst>
          </p:cNvPr>
          <p:cNvSpPr/>
          <p:nvPr userDrawn="1"/>
        </p:nvSpPr>
        <p:spPr>
          <a:xfrm>
            <a:off x="5408136" y="0"/>
            <a:ext cx="1375728" cy="1066800"/>
          </a:xfrm>
          <a:prstGeom prst="rect">
            <a:avLst/>
          </a:prstGeom>
          <a:solidFill>
            <a:schemeClr val="accent3">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a:xfrm>
            <a:off x="1281794" y="1273628"/>
            <a:ext cx="9628412" cy="1066801"/>
          </a:xfrm>
        </p:spPr>
        <p:txBody>
          <a:bodyPr anchor="ctr"/>
          <a:lstStyle>
            <a:lvl1pPr algn="ctr">
              <a:defRPr sz="3600" b="1">
                <a:solidFill>
                  <a:schemeClr val="bg1"/>
                </a:solidFill>
              </a:defRPr>
            </a:lvl1pPr>
          </a:lstStyle>
          <a:p>
            <a:r>
              <a:rPr lang="en-US" dirty="0"/>
              <a:t>Click to add title</a:t>
            </a:r>
          </a:p>
        </p:txBody>
      </p:sp>
      <p:sp>
        <p:nvSpPr>
          <p:cNvPr id="11" name="Date Placeholder 3">
            <a:extLst>
              <a:ext uri="{FF2B5EF4-FFF2-40B4-BE49-F238E27FC236}">
                <a16:creationId xmlns:a16="http://schemas.microsoft.com/office/drawing/2014/main" id="{9D981E0D-976E-436B-CE81-7A6F1C92C131}"/>
              </a:ext>
            </a:extLst>
          </p:cNvPr>
          <p:cNvSpPr>
            <a:spLocks noGrp="1"/>
          </p:cNvSpPr>
          <p:nvPr>
            <p:ph type="dt" sz="half" idx="10"/>
          </p:nvPr>
        </p:nvSpPr>
        <p:spPr>
          <a:xfrm>
            <a:off x="5170714" y="0"/>
            <a:ext cx="1850572" cy="1281793"/>
          </a:xfrm>
          <a:prstGeom prst="rect">
            <a:avLst/>
          </a:prstGeom>
        </p:spPr>
        <p:txBody>
          <a:bodyPr anchor="ctr"/>
          <a:lstStyle>
            <a:lvl1pPr algn="ctr">
              <a:defRPr lang="en-US" sz="1100" b="0" i="0" kern="1200" cap="all" spc="150" baseline="0" smtClean="0">
                <a:solidFill>
                  <a:schemeClr val="bg1"/>
                </a:solidFill>
                <a:latin typeface="+mn-lt"/>
                <a:ea typeface="+mn-ea"/>
                <a:cs typeface="+mn-cs"/>
              </a:defRPr>
            </a:lvl1pPr>
          </a:lstStyle>
          <a:p>
            <a:fld id="{0A9AAC6C-D20D-4C76-A98C-63AED84E5A03}" type="datetime1">
              <a:rPr lang="en-US" smtClean="0"/>
              <a:t>1/14/2026</a:t>
            </a:fld>
            <a:endParaRPr lang="en-US" dirty="0"/>
          </a:p>
        </p:txBody>
      </p:sp>
      <p:sp>
        <p:nvSpPr>
          <p:cNvPr id="3" name="Content Placeholder 2">
            <a:extLst>
              <a:ext uri="{FF2B5EF4-FFF2-40B4-BE49-F238E27FC236}">
                <a16:creationId xmlns:a16="http://schemas.microsoft.com/office/drawing/2014/main" id="{3EF220BF-8928-A501-01BE-81BED900FE5E}"/>
              </a:ext>
            </a:extLst>
          </p:cNvPr>
          <p:cNvSpPr>
            <a:spLocks noGrp="1"/>
          </p:cNvSpPr>
          <p:nvPr>
            <p:ph sz="half" idx="1" hasCustomPrompt="1"/>
          </p:nvPr>
        </p:nvSpPr>
        <p:spPr>
          <a:xfrm>
            <a:off x="1281794" y="2880360"/>
            <a:ext cx="4548632" cy="2823754"/>
          </a:xfrm>
        </p:spPr>
        <p:txBody>
          <a:bodyPr anchor="t">
            <a:normAutofit/>
          </a:bodyPr>
          <a:lstStyle>
            <a:lvl1pPr marL="171450" indent="-171450" algn="l">
              <a:lnSpc>
                <a:spcPct val="100000"/>
              </a:lnSpc>
              <a:buFont typeface="Arial" panose="020B0604020202020204" pitchFamily="34" charset="0"/>
              <a:buChar char="•"/>
              <a:defRPr sz="1800" b="0">
                <a:solidFill>
                  <a:schemeClr val="bg1"/>
                </a:solidFill>
              </a:defRPr>
            </a:lvl1pPr>
            <a:lvl2pPr marL="628650" indent="-171450" algn="l">
              <a:lnSpc>
                <a:spcPct val="100000"/>
              </a:lnSpc>
              <a:buFont typeface="Arial" panose="020B0604020202020204" pitchFamily="34" charset="0"/>
              <a:buChar char="•"/>
              <a:defRPr sz="1800" b="0">
                <a:solidFill>
                  <a:schemeClr val="bg1"/>
                </a:solidFill>
              </a:defRPr>
            </a:lvl2pPr>
            <a:lvl3pPr marL="1085850" indent="-171450" algn="l">
              <a:lnSpc>
                <a:spcPct val="100000"/>
              </a:lnSpc>
              <a:buFont typeface="Arial" panose="020B0604020202020204" pitchFamily="34" charset="0"/>
              <a:buChar char="•"/>
              <a:defRPr sz="1800" b="0">
                <a:solidFill>
                  <a:schemeClr val="bg1"/>
                </a:solidFill>
              </a:defRPr>
            </a:lvl3pPr>
            <a:lvl4pPr marL="1371600" indent="0" algn="l">
              <a:lnSpc>
                <a:spcPct val="150000"/>
              </a:lnSpc>
              <a:buNone/>
              <a:defRPr sz="1400" b="0">
                <a:solidFill>
                  <a:schemeClr val="bg1"/>
                </a:solidFill>
              </a:defRPr>
            </a:lvl4pPr>
            <a:lvl5pPr marL="1828800" indent="0" algn="l">
              <a:lnSpc>
                <a:spcPct val="150000"/>
              </a:lnSpc>
              <a:buNone/>
              <a:defRPr sz="1400" b="0">
                <a:solidFill>
                  <a:schemeClr val="bg1"/>
                </a:solidFill>
              </a:defRPr>
            </a:lvl5pPr>
            <a:lvl6pPr>
              <a:defRPr sz="1200"/>
            </a:lvl6pPr>
            <a:lvl7pPr>
              <a:defRPr sz="1200"/>
            </a:lvl7pPr>
            <a:lvl8pPr>
              <a:defRPr sz="1200"/>
            </a:lvl8pPr>
            <a:lvl9pPr>
              <a:defRPr sz="1200"/>
            </a:lvl9pPr>
          </a:lstStyle>
          <a:p>
            <a:pPr lvl="0"/>
            <a:r>
              <a:rPr lang="en-US" dirty="0"/>
              <a:t>Click to add content</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E28B37D9-A45A-EA5A-77A2-C304FBFF9B3B}"/>
              </a:ext>
            </a:extLst>
          </p:cNvPr>
          <p:cNvSpPr>
            <a:spLocks noGrp="1"/>
          </p:cNvSpPr>
          <p:nvPr>
            <p:ph sz="half" idx="14" hasCustomPrompt="1"/>
          </p:nvPr>
        </p:nvSpPr>
        <p:spPr>
          <a:xfrm>
            <a:off x="6354413" y="2880360"/>
            <a:ext cx="4555793" cy="2823754"/>
          </a:xfrm>
        </p:spPr>
        <p:txBody>
          <a:bodyPr anchor="t">
            <a:normAutofit/>
          </a:bodyPr>
          <a:lstStyle>
            <a:lvl1pPr marL="171450" indent="-171450" algn="l">
              <a:lnSpc>
                <a:spcPct val="100000"/>
              </a:lnSpc>
              <a:buFont typeface="Arial" panose="020B0604020202020204" pitchFamily="34" charset="0"/>
              <a:buChar char="•"/>
              <a:defRPr sz="1800" b="0">
                <a:solidFill>
                  <a:schemeClr val="bg1"/>
                </a:solidFill>
              </a:defRPr>
            </a:lvl1pPr>
            <a:lvl2pPr marL="628650" indent="-171450" algn="l">
              <a:lnSpc>
                <a:spcPct val="100000"/>
              </a:lnSpc>
              <a:buFont typeface="Arial" panose="020B0604020202020204" pitchFamily="34" charset="0"/>
              <a:buChar char="•"/>
              <a:defRPr sz="1800" b="0">
                <a:solidFill>
                  <a:schemeClr val="bg1"/>
                </a:solidFill>
              </a:defRPr>
            </a:lvl2pPr>
            <a:lvl3pPr marL="1085850" indent="-171450" algn="l">
              <a:lnSpc>
                <a:spcPct val="100000"/>
              </a:lnSpc>
              <a:buFont typeface="Arial" panose="020B0604020202020204" pitchFamily="34" charset="0"/>
              <a:buChar char="•"/>
              <a:defRPr sz="1800" b="0">
                <a:solidFill>
                  <a:schemeClr val="bg1"/>
                </a:solidFill>
              </a:defRPr>
            </a:lvl3pPr>
            <a:lvl4pPr marL="1371600" indent="0" algn="l">
              <a:lnSpc>
                <a:spcPct val="150000"/>
              </a:lnSpc>
              <a:buNone/>
              <a:defRPr sz="1400" b="0">
                <a:solidFill>
                  <a:schemeClr val="bg1"/>
                </a:solidFill>
              </a:defRPr>
            </a:lvl4pPr>
            <a:lvl5pPr marL="1828800" indent="0" algn="l">
              <a:lnSpc>
                <a:spcPct val="150000"/>
              </a:lnSpc>
              <a:buNone/>
              <a:defRPr sz="1400" b="0">
                <a:solidFill>
                  <a:schemeClr val="bg1"/>
                </a:solidFill>
              </a:defRPr>
            </a:lvl5pPr>
            <a:lvl6pPr>
              <a:defRPr sz="1200"/>
            </a:lvl6pPr>
            <a:lvl7pPr>
              <a:defRPr sz="1200"/>
            </a:lvl7pPr>
            <a:lvl8pPr>
              <a:defRPr sz="1200"/>
            </a:lvl8pPr>
            <a:lvl9pPr>
              <a:defRPr sz="1200"/>
            </a:lvl9pPr>
          </a:lstStyle>
          <a:p>
            <a:pPr lvl="0"/>
            <a:r>
              <a:rPr lang="en-US" dirty="0"/>
              <a:t>Click to add content</a:t>
            </a:r>
          </a:p>
          <a:p>
            <a:pPr lvl="1"/>
            <a:r>
              <a:rPr lang="en-US" dirty="0"/>
              <a:t>Second level</a:t>
            </a:r>
          </a:p>
          <a:p>
            <a:pPr lvl="2"/>
            <a:r>
              <a:rPr lang="en-US" dirty="0"/>
              <a:t>Third level</a:t>
            </a:r>
          </a:p>
        </p:txBody>
      </p:sp>
      <p:sp>
        <p:nvSpPr>
          <p:cNvPr id="8" name="Slide Number Placeholder 5">
            <a:extLst>
              <a:ext uri="{FF2B5EF4-FFF2-40B4-BE49-F238E27FC236}">
                <a16:creationId xmlns:a16="http://schemas.microsoft.com/office/drawing/2014/main" id="{7E73B938-E633-386C-B01E-C19A7248485B}"/>
              </a:ext>
            </a:extLst>
          </p:cNvPr>
          <p:cNvSpPr>
            <a:spLocks noGrp="1"/>
          </p:cNvSpPr>
          <p:nvPr>
            <p:ph type="sldNum" sz="quarter" idx="4"/>
          </p:nvPr>
        </p:nvSpPr>
        <p:spPr bwMode="gray">
          <a:xfrm>
            <a:off x="5535329" y="5584370"/>
            <a:ext cx="1121343" cy="1273629"/>
          </a:xfrm>
          <a:prstGeom prst="rect">
            <a:avLst/>
          </a:prstGeom>
        </p:spPr>
        <p:txBody>
          <a:bodyPr vert="horz" lIns="91440" tIns="45720" rIns="91440" bIns="45720" rtlCol="0" anchor="ctr"/>
          <a:lstStyle>
            <a:lvl1pPr algn="ctr">
              <a:defRPr lang="en-US" sz="1100" b="0" i="0" kern="1200" cap="all" spc="150" baseline="0" smtClean="0">
                <a:solidFill>
                  <a:schemeClr val="bg1"/>
                </a:solidFill>
                <a:latin typeface="+mn-lt"/>
                <a:ea typeface="+mn-ea"/>
                <a:cs typeface="+mn-cs"/>
              </a:defRPr>
            </a:lvl1p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1750538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3">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CBC3FFE-6B9B-C940-4695-8ECFB61CE086}"/>
              </a:ext>
              <a:ext uri="{C183D7F6-B498-43B3-948B-1728B52AA6E4}">
                <adec:decorative xmlns:adec="http://schemas.microsoft.com/office/drawing/2017/decorative" val="1"/>
              </a:ext>
            </a:extLst>
          </p:cNvPr>
          <p:cNvSpPr/>
          <p:nvPr userDrawn="1"/>
        </p:nvSpPr>
        <p:spPr>
          <a:xfrm>
            <a:off x="1281793" y="1273629"/>
            <a:ext cx="9628415" cy="4310743"/>
          </a:xfrm>
          <a:prstGeom prst="rect">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a:xfrm>
            <a:off x="1502228" y="1273628"/>
            <a:ext cx="9203871" cy="1361622"/>
          </a:xfrm>
        </p:spPr>
        <p:txBody>
          <a:bodyPr anchor="ctr"/>
          <a:lstStyle>
            <a:lvl1pPr algn="ctr">
              <a:defRPr sz="3600" b="1">
                <a:solidFill>
                  <a:schemeClr val="bg1"/>
                </a:solidFill>
              </a:defRPr>
            </a:lvl1pPr>
          </a:lstStyle>
          <a:p>
            <a:r>
              <a:rPr lang="en-US" dirty="0"/>
              <a:t>Click to add title</a:t>
            </a:r>
          </a:p>
        </p:txBody>
      </p:sp>
      <p:sp>
        <p:nvSpPr>
          <p:cNvPr id="5" name="Date Placeholder 3">
            <a:extLst>
              <a:ext uri="{FF2B5EF4-FFF2-40B4-BE49-F238E27FC236}">
                <a16:creationId xmlns:a16="http://schemas.microsoft.com/office/drawing/2014/main" id="{5EB3A7CC-8E48-4C16-BC84-E4157BF22DF5}"/>
              </a:ext>
            </a:extLst>
          </p:cNvPr>
          <p:cNvSpPr>
            <a:spLocks noGrp="1"/>
          </p:cNvSpPr>
          <p:nvPr>
            <p:ph type="dt" sz="half" idx="10"/>
          </p:nvPr>
        </p:nvSpPr>
        <p:spPr>
          <a:xfrm>
            <a:off x="5170714" y="0"/>
            <a:ext cx="1850572" cy="1281793"/>
          </a:xfrm>
          <a:prstGeom prst="rect">
            <a:avLst/>
          </a:prstGeom>
        </p:spPr>
        <p:txBody>
          <a:bodyPr anchor="ctr"/>
          <a:lstStyle>
            <a:lvl1pPr algn="ctr">
              <a:defRPr lang="en-US" sz="1100" b="0" i="0" kern="1200" cap="all" spc="150" baseline="0" smtClean="0">
                <a:solidFill>
                  <a:schemeClr val="bg1"/>
                </a:solidFill>
                <a:latin typeface="+mn-lt"/>
                <a:ea typeface="+mn-ea"/>
                <a:cs typeface="+mn-cs"/>
              </a:defRPr>
            </a:lvl1pPr>
          </a:lstStyle>
          <a:p>
            <a:fld id="{ACAA1DE9-2795-47FA-95A9-B092E2F521E6}" type="datetime1">
              <a:rPr lang="en-US" smtClean="0"/>
              <a:t>1/14/2026</a:t>
            </a:fld>
            <a:endParaRPr lang="en-US" dirty="0"/>
          </a:p>
        </p:txBody>
      </p:sp>
      <p:sp>
        <p:nvSpPr>
          <p:cNvPr id="3" name="Content Placeholder 2">
            <a:extLst>
              <a:ext uri="{FF2B5EF4-FFF2-40B4-BE49-F238E27FC236}">
                <a16:creationId xmlns:a16="http://schemas.microsoft.com/office/drawing/2014/main" id="{3EF220BF-8928-A501-01BE-81BED900FE5E}"/>
              </a:ext>
            </a:extLst>
          </p:cNvPr>
          <p:cNvSpPr>
            <a:spLocks noGrp="1"/>
          </p:cNvSpPr>
          <p:nvPr>
            <p:ph sz="half" idx="1" hasCustomPrompt="1"/>
          </p:nvPr>
        </p:nvSpPr>
        <p:spPr>
          <a:xfrm>
            <a:off x="1830490" y="3015155"/>
            <a:ext cx="3999935" cy="2335063"/>
          </a:xfrm>
        </p:spPr>
        <p:txBody>
          <a:bodyPr anchor="t">
            <a:normAutofit/>
          </a:bodyPr>
          <a:lstStyle>
            <a:lvl1pPr marL="171450" indent="-171450" algn="l">
              <a:lnSpc>
                <a:spcPct val="100000"/>
              </a:lnSpc>
              <a:buFont typeface="Arial" panose="020B0604020202020204" pitchFamily="34" charset="0"/>
              <a:buChar char="•"/>
              <a:defRPr sz="1800" b="0">
                <a:solidFill>
                  <a:schemeClr val="bg1"/>
                </a:solidFill>
              </a:defRPr>
            </a:lvl1pPr>
            <a:lvl2pPr marL="628650" indent="-171450" algn="l">
              <a:lnSpc>
                <a:spcPct val="100000"/>
              </a:lnSpc>
              <a:buFont typeface="Arial" panose="020B0604020202020204" pitchFamily="34" charset="0"/>
              <a:buChar char="•"/>
              <a:defRPr sz="1800" b="0">
                <a:solidFill>
                  <a:schemeClr val="bg1"/>
                </a:solidFill>
              </a:defRPr>
            </a:lvl2pPr>
            <a:lvl3pPr marL="1085850" indent="-171450" algn="l">
              <a:lnSpc>
                <a:spcPct val="100000"/>
              </a:lnSpc>
              <a:buFont typeface="Arial" panose="020B0604020202020204" pitchFamily="34" charset="0"/>
              <a:buChar char="•"/>
              <a:defRPr sz="1800" b="0">
                <a:solidFill>
                  <a:schemeClr val="bg1"/>
                </a:solidFill>
              </a:defRPr>
            </a:lvl3pPr>
            <a:lvl4pPr marL="1371600" indent="0" algn="l">
              <a:lnSpc>
                <a:spcPct val="150000"/>
              </a:lnSpc>
              <a:buNone/>
              <a:defRPr sz="1400" b="0">
                <a:solidFill>
                  <a:schemeClr val="bg1"/>
                </a:solidFill>
              </a:defRPr>
            </a:lvl4pPr>
            <a:lvl5pPr marL="1828800" indent="0" algn="l">
              <a:lnSpc>
                <a:spcPct val="150000"/>
              </a:lnSpc>
              <a:buNone/>
              <a:defRPr sz="1400" b="0">
                <a:solidFill>
                  <a:schemeClr val="bg1"/>
                </a:solidFill>
              </a:defRPr>
            </a:lvl5pPr>
            <a:lvl6pPr>
              <a:defRPr sz="1200"/>
            </a:lvl6pPr>
            <a:lvl7pPr>
              <a:defRPr sz="1200"/>
            </a:lvl7pPr>
            <a:lvl8pPr>
              <a:defRPr sz="1200"/>
            </a:lvl8pPr>
            <a:lvl9pPr>
              <a:defRPr sz="1200"/>
            </a:lvl9pPr>
          </a:lstStyle>
          <a:p>
            <a:pPr lvl="0"/>
            <a:r>
              <a:rPr lang="en-US" dirty="0"/>
              <a:t>Click to add content</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E28B37D9-A45A-EA5A-77A2-C304FBFF9B3B}"/>
              </a:ext>
            </a:extLst>
          </p:cNvPr>
          <p:cNvSpPr>
            <a:spLocks noGrp="1"/>
          </p:cNvSpPr>
          <p:nvPr>
            <p:ph sz="half" idx="14" hasCustomPrompt="1"/>
          </p:nvPr>
        </p:nvSpPr>
        <p:spPr>
          <a:xfrm>
            <a:off x="6354413" y="3015155"/>
            <a:ext cx="3999935" cy="2335063"/>
          </a:xfrm>
        </p:spPr>
        <p:txBody>
          <a:bodyPr anchor="t">
            <a:normAutofit/>
          </a:bodyPr>
          <a:lstStyle>
            <a:lvl1pPr marL="171450" indent="-171450" algn="l">
              <a:lnSpc>
                <a:spcPct val="100000"/>
              </a:lnSpc>
              <a:buFont typeface="Arial" panose="020B0604020202020204" pitchFamily="34" charset="0"/>
              <a:buChar char="•"/>
              <a:defRPr sz="1800" b="0">
                <a:solidFill>
                  <a:schemeClr val="bg1"/>
                </a:solidFill>
              </a:defRPr>
            </a:lvl1pPr>
            <a:lvl2pPr marL="628650" indent="-171450" algn="l">
              <a:lnSpc>
                <a:spcPct val="100000"/>
              </a:lnSpc>
              <a:buFont typeface="Arial" panose="020B0604020202020204" pitchFamily="34" charset="0"/>
              <a:buChar char="•"/>
              <a:defRPr sz="1800" b="0">
                <a:solidFill>
                  <a:schemeClr val="bg1"/>
                </a:solidFill>
              </a:defRPr>
            </a:lvl2pPr>
            <a:lvl3pPr marL="1085850" indent="-171450" algn="l">
              <a:lnSpc>
                <a:spcPct val="100000"/>
              </a:lnSpc>
              <a:buFont typeface="Arial" panose="020B0604020202020204" pitchFamily="34" charset="0"/>
              <a:buChar char="•"/>
              <a:defRPr sz="1800" b="0">
                <a:solidFill>
                  <a:schemeClr val="bg1"/>
                </a:solidFill>
              </a:defRPr>
            </a:lvl3pPr>
            <a:lvl4pPr marL="1371600" indent="0" algn="l">
              <a:lnSpc>
                <a:spcPct val="150000"/>
              </a:lnSpc>
              <a:buNone/>
              <a:defRPr sz="1400" b="0">
                <a:solidFill>
                  <a:schemeClr val="bg1"/>
                </a:solidFill>
              </a:defRPr>
            </a:lvl4pPr>
            <a:lvl5pPr marL="1828800" indent="0" algn="l">
              <a:lnSpc>
                <a:spcPct val="150000"/>
              </a:lnSpc>
              <a:buNone/>
              <a:defRPr sz="1400" b="0">
                <a:solidFill>
                  <a:schemeClr val="bg1"/>
                </a:solidFill>
              </a:defRPr>
            </a:lvl5pPr>
            <a:lvl6pPr>
              <a:defRPr sz="1200"/>
            </a:lvl6pPr>
            <a:lvl7pPr>
              <a:defRPr sz="1200"/>
            </a:lvl7pPr>
            <a:lvl8pPr>
              <a:defRPr sz="1200"/>
            </a:lvl8pPr>
            <a:lvl9pPr>
              <a:defRPr sz="1200"/>
            </a:lvl9pPr>
          </a:lstStyle>
          <a:p>
            <a:pPr lvl="0"/>
            <a:r>
              <a:rPr lang="en-US" dirty="0"/>
              <a:t>Click to add content</a:t>
            </a:r>
          </a:p>
          <a:p>
            <a:pPr lvl="1"/>
            <a:r>
              <a:rPr lang="en-US" dirty="0"/>
              <a:t>Second level</a:t>
            </a:r>
          </a:p>
          <a:p>
            <a:pPr lvl="2"/>
            <a:r>
              <a:rPr lang="en-US" dirty="0"/>
              <a:t>Third level</a:t>
            </a:r>
          </a:p>
        </p:txBody>
      </p:sp>
      <p:sp>
        <p:nvSpPr>
          <p:cNvPr id="7" name="Slide Number Placeholder 5">
            <a:extLst>
              <a:ext uri="{FF2B5EF4-FFF2-40B4-BE49-F238E27FC236}">
                <a16:creationId xmlns:a16="http://schemas.microsoft.com/office/drawing/2014/main" id="{7841A6F3-723A-C910-980E-9CF06AE765E8}"/>
              </a:ext>
            </a:extLst>
          </p:cNvPr>
          <p:cNvSpPr>
            <a:spLocks noGrp="1"/>
          </p:cNvSpPr>
          <p:nvPr>
            <p:ph type="sldNum" sz="quarter" idx="4"/>
          </p:nvPr>
        </p:nvSpPr>
        <p:spPr bwMode="gray">
          <a:xfrm>
            <a:off x="5535329" y="5584370"/>
            <a:ext cx="1121343" cy="1273629"/>
          </a:xfrm>
          <a:prstGeom prst="rect">
            <a:avLst/>
          </a:prstGeom>
        </p:spPr>
        <p:txBody>
          <a:bodyPr vert="horz" lIns="91440" tIns="45720" rIns="91440" bIns="45720" rtlCol="0" anchor="ctr"/>
          <a:lstStyle>
            <a:lvl1pPr algn="ctr">
              <a:defRPr lang="en-US" sz="1100" b="0" i="0" kern="1200" cap="all" spc="150" baseline="0" smtClean="0">
                <a:solidFill>
                  <a:schemeClr val="bg1"/>
                </a:solidFill>
                <a:latin typeface="+mn-lt"/>
                <a:ea typeface="+mn-ea"/>
                <a:cs typeface="+mn-cs"/>
              </a:defRPr>
            </a:lvl1p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2751838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p>
        </p:txBody>
      </p:sp>
      <p:sp>
        <p:nvSpPr>
          <p:cNvPr id="3" name="Text Placeholder 2"/>
          <p:cNvSpPr>
            <a:spLocks noGrp="1"/>
          </p:cNvSpPr>
          <p:nvPr>
            <p:ph type="body" idx="1"/>
          </p:nvPr>
        </p:nvSpPr>
        <p:spPr>
          <a:xfrm>
            <a:off x="1103312" y="2052919"/>
            <a:ext cx="8946541" cy="353508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rot="16200000">
            <a:off x="9840021" y="3242542"/>
            <a:ext cx="3842435" cy="372916"/>
          </a:xfrm>
          <a:prstGeom prst="rect">
            <a:avLst/>
          </a:prstGeom>
        </p:spPr>
        <p:txBody>
          <a:bodyPr vert="horz" lIns="91440" tIns="45720" rIns="91440" bIns="45720" rtlCol="0" anchor="ctr"/>
          <a:lstStyle>
            <a:lvl1pPr algn="ctr">
              <a:defRPr sz="1100" b="0" i="0">
                <a:solidFill>
                  <a:schemeClr val="bg1"/>
                </a:solidFill>
              </a:defRPr>
            </a:lvl1pPr>
          </a:lstStyle>
          <a:p>
            <a:endParaRPr lang="en-US" dirty="0"/>
          </a:p>
        </p:txBody>
      </p:sp>
      <p:sp>
        <p:nvSpPr>
          <p:cNvPr id="6" name="Slide Number Placeholder 5"/>
          <p:cNvSpPr>
            <a:spLocks noGrp="1"/>
          </p:cNvSpPr>
          <p:nvPr>
            <p:ph type="sldNum" sz="quarter" idx="4"/>
          </p:nvPr>
        </p:nvSpPr>
        <p:spPr bwMode="gray">
          <a:xfrm>
            <a:off x="11044873" y="3045157"/>
            <a:ext cx="468313" cy="767687"/>
          </a:xfrm>
          <a:prstGeom prst="rect">
            <a:avLst/>
          </a:prstGeom>
        </p:spPr>
        <p:txBody>
          <a:bodyPr vert="horz" lIns="91440" tIns="45720" rIns="91440" bIns="45720" rtlCol="0" anchor="ctr"/>
          <a:lstStyle>
            <a:lvl1pPr algn="l">
              <a:defRPr sz="2000" b="1" i="0">
                <a:solidFill>
                  <a:schemeClr val="bg1"/>
                </a:solidFill>
              </a:defRPr>
            </a:lvl1pPr>
          </a:lstStyle>
          <a:p>
            <a:fld id="{D57F1E4F-1CFF-5643-939E-02111984F565}"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75" r:id="rId1"/>
    <p:sldLayoutId id="2147483695" r:id="rId2"/>
    <p:sldLayoutId id="2147483671" r:id="rId3"/>
    <p:sldLayoutId id="2147483692" r:id="rId4"/>
    <p:sldLayoutId id="2147483696" r:id="rId5"/>
    <p:sldLayoutId id="2147483693" r:id="rId6"/>
    <p:sldLayoutId id="2147483694" r:id="rId7"/>
    <p:sldLayoutId id="2147483684" r:id="rId8"/>
    <p:sldLayoutId id="2147483688" r:id="rId9"/>
    <p:sldLayoutId id="2147483699" r:id="rId10"/>
    <p:sldLayoutId id="2147483697" r:id="rId11"/>
    <p:sldLayoutId id="2147483698" r:id="rId12"/>
    <p:sldLayoutId id="2147483686" r:id="rId13"/>
  </p:sldLayoutIdLst>
  <p:hf hdr="0" ftr="0" dt="0"/>
  <p:txStyles>
    <p:titleStyle>
      <a:lvl1pPr algn="l" defTabSz="457200" rtl="0" eaLnBrk="1" latinLnBrk="0" hangingPunct="1">
        <a:spcBef>
          <a:spcPct val="0"/>
        </a:spcBef>
        <a:buNone/>
        <a:defRPr sz="4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1"/>
        </a:buClr>
        <a:buSzPct val="80000"/>
        <a:buFont typeface="Arial" panose="020B0604020202020204" pitchFamily="34" charset="0"/>
        <a:buChar char="•"/>
        <a:defRPr sz="2000" b="0" i="0" kern="1200">
          <a:solidFill>
            <a:schemeClr val="bg1"/>
          </a:solidFill>
          <a:latin typeface="+mj-lt"/>
          <a:ea typeface="+mj-ea"/>
          <a:cs typeface="+mj-cs"/>
        </a:defRPr>
      </a:lvl1pPr>
      <a:lvl2pPr marL="742950" indent="-285750" algn="l" defTabSz="457200" rtl="0" eaLnBrk="1" latinLnBrk="0" hangingPunct="1">
        <a:spcBef>
          <a:spcPts val="1000"/>
        </a:spcBef>
        <a:spcAft>
          <a:spcPts val="0"/>
        </a:spcAft>
        <a:buClr>
          <a:schemeClr val="bg1"/>
        </a:buClr>
        <a:buSzPct val="80000"/>
        <a:buFont typeface="Arial" panose="020B0604020202020204" pitchFamily="34" charset="0"/>
        <a:buChar char="•"/>
        <a:defRPr sz="1800" b="0" i="0" kern="1200">
          <a:solidFill>
            <a:schemeClr val="bg1"/>
          </a:solidFill>
          <a:latin typeface="+mj-lt"/>
          <a:ea typeface="+mj-ea"/>
          <a:cs typeface="+mj-cs"/>
        </a:defRPr>
      </a:lvl2pPr>
      <a:lvl3pPr marL="1200150" indent="-285750" algn="l" defTabSz="457200" rtl="0" eaLnBrk="1" latinLnBrk="0" hangingPunct="1">
        <a:spcBef>
          <a:spcPts val="1000"/>
        </a:spcBef>
        <a:spcAft>
          <a:spcPts val="0"/>
        </a:spcAft>
        <a:buClr>
          <a:schemeClr val="bg1"/>
        </a:buClr>
        <a:buSzPct val="80000"/>
        <a:buFont typeface="Arial" panose="020B0604020202020204" pitchFamily="34" charset="0"/>
        <a:buChar char="•"/>
        <a:defRPr sz="1600" b="0" i="0" kern="1200">
          <a:solidFill>
            <a:schemeClr val="bg1"/>
          </a:solidFill>
          <a:latin typeface="+mj-lt"/>
          <a:ea typeface="+mj-ea"/>
          <a:cs typeface="+mj-cs"/>
        </a:defRPr>
      </a:lvl3pPr>
      <a:lvl4pPr marL="1657350" indent="-285750" algn="l" defTabSz="457200" rtl="0" eaLnBrk="1" latinLnBrk="0" hangingPunct="1">
        <a:spcBef>
          <a:spcPts val="1000"/>
        </a:spcBef>
        <a:spcAft>
          <a:spcPts val="0"/>
        </a:spcAft>
        <a:buClr>
          <a:schemeClr val="bg1"/>
        </a:buClr>
        <a:buSzPct val="80000"/>
        <a:buFont typeface="Arial" panose="020B0604020202020204" pitchFamily="34" charset="0"/>
        <a:buChar char="•"/>
        <a:defRPr sz="1400" b="0" i="0" kern="1200">
          <a:solidFill>
            <a:schemeClr val="bg1"/>
          </a:solidFill>
          <a:latin typeface="+mj-lt"/>
          <a:ea typeface="+mj-ea"/>
          <a:cs typeface="+mj-cs"/>
        </a:defRPr>
      </a:lvl4pPr>
      <a:lvl5pPr marL="2114550" indent="-285750" algn="l" defTabSz="457200" rtl="0" eaLnBrk="1" latinLnBrk="0" hangingPunct="1">
        <a:spcBef>
          <a:spcPts val="1000"/>
        </a:spcBef>
        <a:spcAft>
          <a:spcPts val="0"/>
        </a:spcAft>
        <a:buClr>
          <a:schemeClr val="bg1"/>
        </a:buClr>
        <a:buSzPct val="80000"/>
        <a:buFont typeface="Arial" panose="020B0604020202020204" pitchFamily="34" charset="0"/>
        <a:buChar char="•"/>
        <a:defRPr sz="1400" b="0" i="0" kern="1200">
          <a:solidFill>
            <a:schemeClr val="bg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8FC81-ABB0-9AC1-28E3-F15A64F41383}"/>
              </a:ext>
            </a:extLst>
          </p:cNvPr>
          <p:cNvSpPr>
            <a:spLocks noGrp="1"/>
          </p:cNvSpPr>
          <p:nvPr>
            <p:ph type="title"/>
          </p:nvPr>
        </p:nvSpPr>
        <p:spPr>
          <a:xfrm>
            <a:off x="1274629" y="1273628"/>
            <a:ext cx="9635578" cy="4310742"/>
          </a:xfrm>
        </p:spPr>
        <p:txBody>
          <a:bodyPr anchor="ctr"/>
          <a:lstStyle/>
          <a:p>
            <a:r>
              <a:rPr lang="en-US" dirty="0"/>
              <a:t>Public Policy and Legislation </a:t>
            </a:r>
            <a:br>
              <a:rPr lang="en-US" dirty="0"/>
            </a:br>
            <a:r>
              <a:rPr lang="en-US" dirty="0"/>
              <a:t>Quiz</a:t>
            </a:r>
          </a:p>
        </p:txBody>
      </p:sp>
    </p:spTree>
    <p:extLst>
      <p:ext uri="{BB962C8B-B14F-4D97-AF65-F5344CB8AC3E}">
        <p14:creationId xmlns:p14="http://schemas.microsoft.com/office/powerpoint/2010/main" val="3484839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32305-F9DA-CE9F-042A-0151165CD14C}"/>
              </a:ext>
            </a:extLst>
          </p:cNvPr>
          <p:cNvSpPr>
            <a:spLocks noGrp="1"/>
          </p:cNvSpPr>
          <p:nvPr>
            <p:ph type="title"/>
          </p:nvPr>
        </p:nvSpPr>
        <p:spPr/>
        <p:txBody>
          <a:bodyPr/>
          <a:lstStyle/>
          <a:p>
            <a:r>
              <a:rPr lang="en-CA" dirty="0"/>
              <a:t>QUESTION 17</a:t>
            </a:r>
            <a:br>
              <a:rPr lang="en-CA" dirty="0"/>
            </a:br>
            <a:r>
              <a:rPr lang="en-CA" sz="2000" dirty="0"/>
              <a:t>Is wildlife protected in all provinces?</a:t>
            </a:r>
            <a:br>
              <a:rPr lang="en-CA" sz="2000" dirty="0"/>
            </a:br>
            <a:br>
              <a:rPr lang="en-CA" dirty="0"/>
            </a:br>
            <a:r>
              <a:rPr lang="en-CA" dirty="0"/>
              <a:t>QUESTION 18</a:t>
            </a:r>
            <a:br>
              <a:rPr lang="en-CA" dirty="0"/>
            </a:br>
            <a:r>
              <a:rPr lang="en-CA" sz="2000" dirty="0"/>
              <a:t>Do any of the provinces specifically cover laboratory animal welfare? If so, which one/s.</a:t>
            </a:r>
            <a:endParaRPr lang="en-CA" dirty="0"/>
          </a:p>
        </p:txBody>
      </p:sp>
      <p:sp>
        <p:nvSpPr>
          <p:cNvPr id="3" name="Content Placeholder 2">
            <a:extLst>
              <a:ext uri="{FF2B5EF4-FFF2-40B4-BE49-F238E27FC236}">
                <a16:creationId xmlns:a16="http://schemas.microsoft.com/office/drawing/2014/main" id="{72A5D318-1CF1-0642-F103-F1D1750E0E68}"/>
              </a:ext>
            </a:extLst>
          </p:cNvPr>
          <p:cNvSpPr>
            <a:spLocks noGrp="1"/>
          </p:cNvSpPr>
          <p:nvPr>
            <p:ph sz="half" idx="1"/>
          </p:nvPr>
        </p:nvSpPr>
        <p:spPr>
          <a:xfrm>
            <a:off x="7108912" y="1328269"/>
            <a:ext cx="4996401" cy="4745360"/>
          </a:xfrm>
        </p:spPr>
        <p:txBody>
          <a:bodyPr/>
          <a:lstStyle/>
          <a:p>
            <a:pPr algn="l">
              <a:lnSpc>
                <a:spcPct val="100000"/>
              </a:lnSpc>
            </a:pPr>
            <a:r>
              <a:rPr lang="en-CA" dirty="0"/>
              <a:t>17.</a:t>
            </a:r>
          </a:p>
          <a:p>
            <a:pPr marL="342900" indent="-342900" algn="l">
              <a:lnSpc>
                <a:spcPct val="100000"/>
              </a:lnSpc>
              <a:buFont typeface="+mj-lt"/>
              <a:buAutoNum type="alphaLcParenR"/>
            </a:pPr>
            <a:r>
              <a:rPr lang="en-CA" dirty="0"/>
              <a:t>yes</a:t>
            </a:r>
          </a:p>
          <a:p>
            <a:pPr marL="342900" indent="-342900" algn="l">
              <a:lnSpc>
                <a:spcPct val="100000"/>
              </a:lnSpc>
              <a:buFont typeface="+mj-lt"/>
              <a:buAutoNum type="alphaLcParenR"/>
            </a:pPr>
            <a:r>
              <a:rPr lang="en-CA" dirty="0"/>
              <a:t>no</a:t>
            </a:r>
          </a:p>
          <a:p>
            <a:pPr algn="l">
              <a:lnSpc>
                <a:spcPct val="100000"/>
              </a:lnSpc>
            </a:pPr>
            <a:r>
              <a:rPr lang="en-CA" dirty="0"/>
              <a:t>Answer: yes</a:t>
            </a:r>
          </a:p>
          <a:p>
            <a:pPr algn="l">
              <a:lnSpc>
                <a:spcPct val="100000"/>
              </a:lnSpc>
            </a:pPr>
            <a:endParaRPr lang="en-CA" dirty="0"/>
          </a:p>
          <a:p>
            <a:pPr algn="l">
              <a:lnSpc>
                <a:spcPct val="100000"/>
              </a:lnSpc>
            </a:pPr>
            <a:r>
              <a:rPr lang="en-CA" dirty="0"/>
              <a:t>18.</a:t>
            </a:r>
          </a:p>
          <a:p>
            <a:pPr marL="342900" indent="-342900" algn="l">
              <a:lnSpc>
                <a:spcPct val="100000"/>
              </a:lnSpc>
              <a:buFont typeface="+mj-lt"/>
              <a:buAutoNum type="alphaLcParenR"/>
            </a:pPr>
            <a:r>
              <a:rPr lang="en-CA" dirty="0"/>
              <a:t>yes</a:t>
            </a:r>
          </a:p>
          <a:p>
            <a:pPr marL="342900" indent="-342900" algn="l">
              <a:lnSpc>
                <a:spcPct val="100000"/>
              </a:lnSpc>
              <a:buFont typeface="+mj-lt"/>
              <a:buAutoNum type="alphaLcParenR"/>
            </a:pPr>
            <a:r>
              <a:rPr lang="en-CA" dirty="0"/>
              <a:t>no</a:t>
            </a:r>
          </a:p>
          <a:p>
            <a:pPr algn="l">
              <a:lnSpc>
                <a:spcPct val="100000"/>
              </a:lnSpc>
            </a:pPr>
            <a:r>
              <a:rPr lang="en-CA" dirty="0"/>
              <a:t>Answer: no, only Ontario has a dedicated act for animals used in research. The other provinces follow general provincial animal welfare acts and refer to the CCAC</a:t>
            </a:r>
          </a:p>
          <a:p>
            <a:pPr algn="l"/>
            <a:endParaRPr lang="en-CA" dirty="0"/>
          </a:p>
        </p:txBody>
      </p:sp>
    </p:spTree>
    <p:extLst>
      <p:ext uri="{BB962C8B-B14F-4D97-AF65-F5344CB8AC3E}">
        <p14:creationId xmlns:p14="http://schemas.microsoft.com/office/powerpoint/2010/main" val="1651848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051DA-B607-048F-1EF1-96CD83B72A06}"/>
              </a:ext>
            </a:extLst>
          </p:cNvPr>
          <p:cNvSpPr>
            <a:spLocks noGrp="1"/>
          </p:cNvSpPr>
          <p:nvPr>
            <p:ph type="title"/>
          </p:nvPr>
        </p:nvSpPr>
        <p:spPr>
          <a:xfrm>
            <a:off x="1281792" y="1269545"/>
            <a:ext cx="4424042" cy="4310742"/>
          </a:xfrm>
        </p:spPr>
        <p:txBody>
          <a:bodyPr anchor="ctr"/>
          <a:lstStyle/>
          <a:p>
            <a:r>
              <a:rPr lang="en-US" dirty="0"/>
              <a:t>QUESTION 1</a:t>
            </a:r>
            <a:br>
              <a:rPr lang="en-US" dirty="0"/>
            </a:br>
            <a:r>
              <a:rPr lang="en-US" sz="2000" dirty="0"/>
              <a:t>Who is responsible for the enforcement of the Animal Care Act in Manitoba?</a:t>
            </a:r>
            <a:br>
              <a:rPr lang="en-US" sz="2000" dirty="0"/>
            </a:br>
            <a:br>
              <a:rPr lang="en-US" dirty="0"/>
            </a:br>
            <a:r>
              <a:rPr lang="en-US" dirty="0"/>
              <a:t>QUESTION 2</a:t>
            </a:r>
            <a:br>
              <a:rPr lang="en-US" dirty="0"/>
            </a:br>
            <a:r>
              <a:rPr lang="en-US" sz="2000" dirty="0"/>
              <a:t>What are some of the legislations in Saskatchewan that enforce proper animal care, health and welfare?</a:t>
            </a:r>
          </a:p>
        </p:txBody>
      </p:sp>
      <p:sp>
        <p:nvSpPr>
          <p:cNvPr id="3" name="Subtitle 2">
            <a:extLst>
              <a:ext uri="{FF2B5EF4-FFF2-40B4-BE49-F238E27FC236}">
                <a16:creationId xmlns:a16="http://schemas.microsoft.com/office/drawing/2014/main" id="{26CB0599-DF8C-4D1A-A8D9-4FE5B78C2162}"/>
              </a:ext>
            </a:extLst>
          </p:cNvPr>
          <p:cNvSpPr>
            <a:spLocks noGrp="1"/>
          </p:cNvSpPr>
          <p:nvPr>
            <p:ph sz="half" idx="1"/>
          </p:nvPr>
        </p:nvSpPr>
        <p:spPr>
          <a:xfrm>
            <a:off x="7281334" y="197153"/>
            <a:ext cx="8325609" cy="6601580"/>
          </a:xfrm>
        </p:spPr>
        <p:txBody>
          <a:bodyPr anchor="ctr">
            <a:normAutofit fontScale="25000" lnSpcReduction="20000"/>
          </a:bodyPr>
          <a:lstStyle/>
          <a:p>
            <a:pPr algn="l">
              <a:lnSpc>
                <a:spcPct val="120000"/>
              </a:lnSpc>
            </a:pPr>
            <a:r>
              <a:rPr lang="en-US" sz="6400" cap="none" dirty="0">
                <a:solidFill>
                  <a:schemeClr val="bg1"/>
                </a:solidFill>
                <a:latin typeface="+mj-lt"/>
              </a:rPr>
              <a:t>1.  </a:t>
            </a:r>
          </a:p>
          <a:p>
            <a:pPr marL="342900" indent="-342900" algn="l">
              <a:lnSpc>
                <a:spcPct val="120000"/>
              </a:lnSpc>
              <a:buFont typeface="+mj-lt"/>
              <a:buAutoNum type="alphaLcParenR"/>
            </a:pPr>
            <a:r>
              <a:rPr lang="en-US" sz="6400" cap="none" dirty="0">
                <a:solidFill>
                  <a:schemeClr val="bg1"/>
                </a:solidFill>
                <a:latin typeface="+mj-lt"/>
              </a:rPr>
              <a:t>Police officers</a:t>
            </a:r>
          </a:p>
          <a:p>
            <a:pPr marL="342900" indent="-342900" algn="l">
              <a:lnSpc>
                <a:spcPct val="120000"/>
              </a:lnSpc>
              <a:buFont typeface="+mj-lt"/>
              <a:buAutoNum type="alphaLcParenR"/>
            </a:pPr>
            <a:r>
              <a:rPr lang="en-US" sz="6400" cap="none" dirty="0">
                <a:solidFill>
                  <a:schemeClr val="bg1"/>
                </a:solidFill>
                <a:latin typeface="+mj-lt"/>
              </a:rPr>
              <a:t>Animal protection officers</a:t>
            </a:r>
          </a:p>
          <a:p>
            <a:pPr marL="342900" indent="-342900" algn="l">
              <a:lnSpc>
                <a:spcPct val="120000"/>
              </a:lnSpc>
              <a:buFont typeface="+mj-lt"/>
              <a:buAutoNum type="alphaLcParenR"/>
            </a:pPr>
            <a:r>
              <a:rPr lang="en-US" sz="6400" cap="none" dirty="0">
                <a:solidFill>
                  <a:schemeClr val="bg1"/>
                </a:solidFill>
                <a:latin typeface="+mj-lt"/>
              </a:rPr>
              <a:t>Officer of the chief veterinarian</a:t>
            </a:r>
          </a:p>
          <a:p>
            <a:pPr marL="342900" indent="-342900" algn="l">
              <a:lnSpc>
                <a:spcPct val="120000"/>
              </a:lnSpc>
              <a:buFont typeface="+mj-lt"/>
              <a:buAutoNum type="alphaLcParenR"/>
            </a:pPr>
            <a:r>
              <a:rPr lang="en-US" sz="6400" cap="none" dirty="0">
                <a:solidFill>
                  <a:schemeClr val="bg1"/>
                </a:solidFill>
                <a:latin typeface="+mj-lt"/>
              </a:rPr>
              <a:t>All the above</a:t>
            </a:r>
          </a:p>
          <a:p>
            <a:pPr algn="l">
              <a:lnSpc>
                <a:spcPct val="120000"/>
              </a:lnSpc>
            </a:pPr>
            <a:r>
              <a:rPr lang="en-US" sz="6400" cap="none" dirty="0">
                <a:solidFill>
                  <a:schemeClr val="bg1"/>
                </a:solidFill>
                <a:latin typeface="+mj-lt"/>
              </a:rPr>
              <a:t>Answer: d</a:t>
            </a:r>
          </a:p>
          <a:p>
            <a:pPr algn="l">
              <a:lnSpc>
                <a:spcPct val="120000"/>
              </a:lnSpc>
            </a:pPr>
            <a:endParaRPr lang="en-US" sz="6400" cap="none" dirty="0">
              <a:solidFill>
                <a:schemeClr val="bg1"/>
              </a:solidFill>
              <a:latin typeface="+mj-lt"/>
            </a:endParaRPr>
          </a:p>
          <a:p>
            <a:pPr algn="l">
              <a:lnSpc>
                <a:spcPct val="120000"/>
              </a:lnSpc>
            </a:pPr>
            <a:r>
              <a:rPr lang="en-US" sz="6400" cap="none" dirty="0">
                <a:solidFill>
                  <a:schemeClr val="bg1"/>
                </a:solidFill>
                <a:latin typeface="+mj-lt"/>
              </a:rPr>
              <a:t>2.  </a:t>
            </a:r>
          </a:p>
          <a:p>
            <a:pPr marL="342900" indent="-342900" algn="l">
              <a:lnSpc>
                <a:spcPct val="120000"/>
              </a:lnSpc>
              <a:buFont typeface="+mj-lt"/>
              <a:buAutoNum type="alphaLcParenR"/>
            </a:pPr>
            <a:r>
              <a:rPr lang="en-US" sz="6400" cap="none" dirty="0">
                <a:solidFill>
                  <a:schemeClr val="bg1"/>
                </a:solidFill>
                <a:latin typeface="+mj-lt"/>
              </a:rPr>
              <a:t>The Animal Protection Act</a:t>
            </a:r>
          </a:p>
          <a:p>
            <a:pPr marL="342900" indent="-342900" algn="l">
              <a:lnSpc>
                <a:spcPct val="120000"/>
              </a:lnSpc>
              <a:buFont typeface="+mj-lt"/>
              <a:buAutoNum type="alphaLcParenR"/>
            </a:pPr>
            <a:r>
              <a:rPr lang="en-US" sz="6400" cap="none" dirty="0">
                <a:solidFill>
                  <a:schemeClr val="bg1"/>
                </a:solidFill>
                <a:latin typeface="+mj-lt"/>
              </a:rPr>
              <a:t>The Animal Health Act</a:t>
            </a:r>
          </a:p>
          <a:p>
            <a:pPr marL="342900" indent="-342900" algn="l">
              <a:lnSpc>
                <a:spcPct val="120000"/>
              </a:lnSpc>
              <a:buFont typeface="+mj-lt"/>
              <a:buAutoNum type="alphaLcParenR"/>
            </a:pPr>
            <a:r>
              <a:rPr lang="en-US" sz="6400" cap="none" dirty="0">
                <a:solidFill>
                  <a:schemeClr val="bg1"/>
                </a:solidFill>
                <a:latin typeface="+mj-lt"/>
              </a:rPr>
              <a:t>The Stray Animals Act</a:t>
            </a:r>
          </a:p>
          <a:p>
            <a:pPr marL="342900" indent="-342900" algn="l">
              <a:lnSpc>
                <a:spcPct val="120000"/>
              </a:lnSpc>
              <a:buFont typeface="+mj-lt"/>
              <a:buAutoNum type="alphaLcParenR"/>
            </a:pPr>
            <a:r>
              <a:rPr lang="en-US" sz="6400" cap="none" dirty="0">
                <a:solidFill>
                  <a:schemeClr val="bg1"/>
                </a:solidFill>
                <a:latin typeface="+mj-lt"/>
              </a:rPr>
              <a:t>The Animal Products Act</a:t>
            </a:r>
          </a:p>
          <a:p>
            <a:pPr marL="342900" indent="-342900" algn="l">
              <a:lnSpc>
                <a:spcPct val="120000"/>
              </a:lnSpc>
              <a:buFont typeface="+mj-lt"/>
              <a:buAutoNum type="alphaLcParenR"/>
            </a:pPr>
            <a:r>
              <a:rPr lang="en-US" sz="6400" cap="none" dirty="0">
                <a:solidFill>
                  <a:schemeClr val="bg1"/>
                </a:solidFill>
                <a:latin typeface="+mj-lt"/>
              </a:rPr>
              <a:t>All the above</a:t>
            </a:r>
          </a:p>
          <a:p>
            <a:pPr marL="342900" indent="-342900" algn="l">
              <a:lnSpc>
                <a:spcPct val="120000"/>
              </a:lnSpc>
              <a:buFont typeface="+mj-lt"/>
              <a:buAutoNum type="alphaLcParenR"/>
            </a:pPr>
            <a:r>
              <a:rPr lang="en-US" sz="6400" cap="none" dirty="0">
                <a:solidFill>
                  <a:schemeClr val="bg1"/>
                </a:solidFill>
                <a:latin typeface="+mj-lt"/>
              </a:rPr>
              <a:t>None of the above</a:t>
            </a:r>
          </a:p>
          <a:p>
            <a:pPr algn="l">
              <a:lnSpc>
                <a:spcPct val="120000"/>
              </a:lnSpc>
            </a:pPr>
            <a:r>
              <a:rPr lang="en-US" sz="6400" cap="none" dirty="0">
                <a:solidFill>
                  <a:schemeClr val="bg1"/>
                </a:solidFill>
                <a:latin typeface="+mj-lt"/>
              </a:rPr>
              <a:t>Answer: e</a:t>
            </a:r>
          </a:p>
          <a:p>
            <a:pPr algn="l"/>
            <a:endParaRPr lang="en-US" dirty="0"/>
          </a:p>
        </p:txBody>
      </p:sp>
    </p:spTree>
    <p:extLst>
      <p:ext uri="{BB962C8B-B14F-4D97-AF65-F5344CB8AC3E}">
        <p14:creationId xmlns:p14="http://schemas.microsoft.com/office/powerpoint/2010/main" val="1583065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DAD5975-30B2-B51E-BE3D-B3548B23670E}"/>
              </a:ext>
            </a:extLst>
          </p:cNvPr>
          <p:cNvSpPr>
            <a:spLocks noGrp="1"/>
          </p:cNvSpPr>
          <p:nvPr>
            <p:ph type="title"/>
          </p:nvPr>
        </p:nvSpPr>
        <p:spPr/>
        <p:txBody>
          <a:bodyPr/>
          <a:lstStyle/>
          <a:p>
            <a:r>
              <a:rPr lang="en-CA" dirty="0"/>
              <a:t>QUESTION 3</a:t>
            </a:r>
            <a:br>
              <a:rPr lang="en-CA" dirty="0"/>
            </a:br>
            <a:r>
              <a:rPr lang="en-CA" sz="2000" dirty="0"/>
              <a:t>Are there any federal policies or laws that enforce animal health/welfare, or that penalize those for wrongful treatment of animals?</a:t>
            </a:r>
            <a:br>
              <a:rPr lang="en-CA" sz="2000" dirty="0"/>
            </a:br>
            <a:br>
              <a:rPr lang="en-CA" sz="2000" dirty="0"/>
            </a:br>
            <a:r>
              <a:rPr lang="en-CA" dirty="0"/>
              <a:t>QUESTION 4</a:t>
            </a:r>
            <a:br>
              <a:rPr lang="en-CA" dirty="0"/>
            </a:br>
            <a:r>
              <a:rPr lang="en-CA" sz="2000" dirty="0"/>
              <a:t>What is the most important piece of legislation in BC protecting animal welfare?</a:t>
            </a:r>
          </a:p>
        </p:txBody>
      </p:sp>
      <p:sp>
        <p:nvSpPr>
          <p:cNvPr id="4" name="Content Placeholder 3">
            <a:extLst>
              <a:ext uri="{FF2B5EF4-FFF2-40B4-BE49-F238E27FC236}">
                <a16:creationId xmlns:a16="http://schemas.microsoft.com/office/drawing/2014/main" id="{E0CF1DF0-9F9C-1EC9-A535-27F6B75F0351}"/>
              </a:ext>
            </a:extLst>
          </p:cNvPr>
          <p:cNvSpPr>
            <a:spLocks noGrp="1"/>
          </p:cNvSpPr>
          <p:nvPr>
            <p:ph sz="half" idx="1"/>
          </p:nvPr>
        </p:nvSpPr>
        <p:spPr>
          <a:xfrm>
            <a:off x="6337069" y="1275555"/>
            <a:ext cx="5626100" cy="5010793"/>
          </a:xfrm>
        </p:spPr>
        <p:txBody>
          <a:bodyPr/>
          <a:lstStyle/>
          <a:p>
            <a:pPr algn="l"/>
            <a:r>
              <a:rPr lang="en-CA" dirty="0"/>
              <a:t>3.</a:t>
            </a:r>
          </a:p>
          <a:p>
            <a:pPr marL="342900" indent="-342900" algn="l">
              <a:buFont typeface="+mj-lt"/>
              <a:buAutoNum type="alphaLcParenR"/>
            </a:pPr>
            <a:r>
              <a:rPr lang="en-CA" dirty="0"/>
              <a:t>No there is not, but the government is working on it. </a:t>
            </a:r>
          </a:p>
          <a:p>
            <a:pPr marL="342900" indent="-342900" algn="l">
              <a:buFont typeface="+mj-lt"/>
              <a:buAutoNum type="alphaLcParenR"/>
            </a:pPr>
            <a:r>
              <a:rPr lang="en-CA" dirty="0"/>
              <a:t>No, each province is in control of its own rules for ensuring proper health and welfare of animals</a:t>
            </a:r>
          </a:p>
          <a:p>
            <a:pPr marL="342900" indent="-342900" algn="l">
              <a:buFont typeface="+mj-lt"/>
              <a:buAutoNum type="alphaLcParenR"/>
            </a:pPr>
            <a:r>
              <a:rPr lang="en-CA" dirty="0"/>
              <a:t>Yes, it’s called the Criminal Code of Canada</a:t>
            </a:r>
          </a:p>
          <a:p>
            <a:pPr algn="l"/>
            <a:r>
              <a:rPr lang="en-CA" dirty="0"/>
              <a:t>Answer: c</a:t>
            </a:r>
          </a:p>
          <a:p>
            <a:pPr algn="l"/>
            <a:endParaRPr lang="en-CA" dirty="0"/>
          </a:p>
          <a:p>
            <a:pPr algn="l"/>
            <a:r>
              <a:rPr lang="en-CA" dirty="0"/>
              <a:t>4.</a:t>
            </a:r>
          </a:p>
          <a:p>
            <a:pPr marL="342900" indent="-342900" algn="l">
              <a:buFont typeface="+mj-lt"/>
              <a:buAutoNum type="alphaLcParenR"/>
            </a:pPr>
            <a:r>
              <a:rPr lang="en-CA" dirty="0"/>
              <a:t>The Animal Health Act</a:t>
            </a:r>
          </a:p>
          <a:p>
            <a:pPr marL="342900" indent="-342900" algn="l">
              <a:buFont typeface="+mj-lt"/>
              <a:buAutoNum type="alphaLcParenR"/>
            </a:pPr>
            <a:r>
              <a:rPr lang="en-CA" dirty="0"/>
              <a:t>The Wildlife Act</a:t>
            </a:r>
          </a:p>
          <a:p>
            <a:pPr marL="342900" indent="-342900" algn="l">
              <a:buFont typeface="+mj-lt"/>
              <a:buAutoNum type="alphaLcParenR"/>
            </a:pPr>
            <a:r>
              <a:rPr lang="en-CA" dirty="0"/>
              <a:t>The Sled Dog Standard of Care Regulation</a:t>
            </a:r>
          </a:p>
          <a:p>
            <a:pPr marL="342900" indent="-342900" algn="l">
              <a:buFont typeface="+mj-lt"/>
              <a:buAutoNum type="alphaLcParenR"/>
            </a:pPr>
            <a:r>
              <a:rPr lang="en-CA" dirty="0"/>
              <a:t>The Prevention of Cruelty to Animals Act</a:t>
            </a:r>
          </a:p>
          <a:p>
            <a:pPr algn="l"/>
            <a:r>
              <a:rPr lang="en-CA" dirty="0"/>
              <a:t>Answer: d</a:t>
            </a:r>
          </a:p>
        </p:txBody>
      </p:sp>
    </p:spTree>
    <p:extLst>
      <p:ext uri="{BB962C8B-B14F-4D97-AF65-F5344CB8AC3E}">
        <p14:creationId xmlns:p14="http://schemas.microsoft.com/office/powerpoint/2010/main" val="1485619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029B1-E7D1-C4BA-2412-6123A6899B67}"/>
              </a:ext>
            </a:extLst>
          </p:cNvPr>
          <p:cNvSpPr>
            <a:spLocks noGrp="1"/>
          </p:cNvSpPr>
          <p:nvPr>
            <p:ph type="title"/>
          </p:nvPr>
        </p:nvSpPr>
        <p:spPr>
          <a:xfrm>
            <a:off x="6485843" y="1269545"/>
            <a:ext cx="4424042" cy="4310742"/>
          </a:xfrm>
        </p:spPr>
        <p:txBody>
          <a:bodyPr/>
          <a:lstStyle/>
          <a:p>
            <a:r>
              <a:rPr lang="en-US" dirty="0"/>
              <a:t>QUESTION 5</a:t>
            </a:r>
            <a:br>
              <a:rPr lang="en-US" dirty="0"/>
            </a:br>
            <a:r>
              <a:rPr lang="en-US" sz="2000" dirty="0"/>
              <a:t>Who is protected in the Prevention of Cruelty to Animals Act in BC?</a:t>
            </a:r>
            <a:br>
              <a:rPr lang="en-US" sz="2000" dirty="0"/>
            </a:br>
            <a:br>
              <a:rPr lang="en-US" sz="2000" dirty="0"/>
            </a:br>
            <a:r>
              <a:rPr lang="en-US" dirty="0"/>
              <a:t>QUESTION 6</a:t>
            </a:r>
            <a:br>
              <a:rPr lang="en-US" dirty="0"/>
            </a:br>
            <a:r>
              <a:rPr lang="en-US" sz="2000" dirty="0"/>
              <a:t>In the Wildlife Act in BC, if you are not indigenous, you are allowed to:</a:t>
            </a:r>
          </a:p>
        </p:txBody>
      </p:sp>
      <p:sp>
        <p:nvSpPr>
          <p:cNvPr id="3" name="Content Placeholder 2">
            <a:extLst>
              <a:ext uri="{FF2B5EF4-FFF2-40B4-BE49-F238E27FC236}">
                <a16:creationId xmlns:a16="http://schemas.microsoft.com/office/drawing/2014/main" id="{0281849C-6FD3-E6D8-5D55-C8AF0D5F2A49}"/>
              </a:ext>
            </a:extLst>
          </p:cNvPr>
          <p:cNvSpPr>
            <a:spLocks noGrp="1"/>
          </p:cNvSpPr>
          <p:nvPr>
            <p:ph sz="half" idx="1"/>
          </p:nvPr>
        </p:nvSpPr>
        <p:spPr>
          <a:xfrm>
            <a:off x="100667" y="547561"/>
            <a:ext cx="5176007" cy="5754709"/>
          </a:xfrm>
        </p:spPr>
        <p:txBody>
          <a:bodyPr/>
          <a:lstStyle/>
          <a:p>
            <a:pPr algn="l">
              <a:lnSpc>
                <a:spcPct val="100000"/>
              </a:lnSpc>
            </a:pPr>
            <a:r>
              <a:rPr lang="en-US" cap="none" dirty="0">
                <a:solidFill>
                  <a:schemeClr val="bg1"/>
                </a:solidFill>
              </a:rPr>
              <a:t>5.</a:t>
            </a:r>
          </a:p>
          <a:p>
            <a:pPr marL="342900" indent="-342900" algn="l">
              <a:lnSpc>
                <a:spcPct val="100000"/>
              </a:lnSpc>
              <a:buFont typeface="+mj-lt"/>
              <a:buAutoNum type="alphaLcPeriod"/>
            </a:pPr>
            <a:r>
              <a:rPr lang="en-US" cap="none" dirty="0">
                <a:solidFill>
                  <a:schemeClr val="bg1"/>
                </a:solidFill>
              </a:rPr>
              <a:t>Dogs and cats</a:t>
            </a:r>
          </a:p>
          <a:p>
            <a:pPr marL="342900" indent="-342900" algn="l">
              <a:lnSpc>
                <a:spcPct val="100000"/>
              </a:lnSpc>
              <a:buFont typeface="+mj-lt"/>
              <a:buAutoNum type="alphaLcPeriod"/>
            </a:pPr>
            <a:r>
              <a:rPr lang="en-US" cap="none" dirty="0">
                <a:solidFill>
                  <a:schemeClr val="bg1"/>
                </a:solidFill>
              </a:rPr>
              <a:t>Livestock</a:t>
            </a:r>
          </a:p>
          <a:p>
            <a:pPr marL="342900" indent="-342900" algn="l">
              <a:lnSpc>
                <a:spcPct val="100000"/>
              </a:lnSpc>
              <a:buFont typeface="+mj-lt"/>
              <a:buAutoNum type="alphaLcPeriod"/>
            </a:pPr>
            <a:r>
              <a:rPr lang="en-US" cap="none" dirty="0">
                <a:solidFill>
                  <a:schemeClr val="bg1"/>
                </a:solidFill>
              </a:rPr>
              <a:t>Wildlife</a:t>
            </a:r>
          </a:p>
          <a:p>
            <a:pPr marL="342900" indent="-342900" algn="l">
              <a:lnSpc>
                <a:spcPct val="100000"/>
              </a:lnSpc>
              <a:buFont typeface="+mj-lt"/>
              <a:buAutoNum type="alphaLcPeriod"/>
            </a:pPr>
            <a:r>
              <a:rPr lang="en-US" cap="none" dirty="0">
                <a:solidFill>
                  <a:schemeClr val="bg1"/>
                </a:solidFill>
              </a:rPr>
              <a:t>All the above</a:t>
            </a:r>
          </a:p>
          <a:p>
            <a:pPr marL="342900" indent="-342900" algn="l">
              <a:lnSpc>
                <a:spcPct val="100000"/>
              </a:lnSpc>
              <a:buFont typeface="+mj-lt"/>
              <a:buAutoNum type="alphaLcPeriod"/>
            </a:pPr>
            <a:r>
              <a:rPr lang="en-US" cap="none" dirty="0">
                <a:solidFill>
                  <a:schemeClr val="bg1"/>
                </a:solidFill>
              </a:rPr>
              <a:t>a and b</a:t>
            </a:r>
          </a:p>
          <a:p>
            <a:pPr algn="l">
              <a:lnSpc>
                <a:spcPct val="100000"/>
              </a:lnSpc>
            </a:pPr>
            <a:r>
              <a:rPr lang="en-US" cap="none" dirty="0">
                <a:solidFill>
                  <a:schemeClr val="bg1"/>
                </a:solidFill>
              </a:rPr>
              <a:t>Answer: e</a:t>
            </a:r>
          </a:p>
          <a:p>
            <a:pPr algn="l">
              <a:lnSpc>
                <a:spcPct val="100000"/>
              </a:lnSpc>
            </a:pPr>
            <a:endParaRPr lang="en-US" cap="none" dirty="0">
              <a:solidFill>
                <a:schemeClr val="bg1"/>
              </a:solidFill>
            </a:endParaRPr>
          </a:p>
          <a:p>
            <a:pPr algn="l">
              <a:lnSpc>
                <a:spcPct val="100000"/>
              </a:lnSpc>
            </a:pPr>
            <a:r>
              <a:rPr lang="en-US" cap="none" dirty="0">
                <a:solidFill>
                  <a:schemeClr val="bg1"/>
                </a:solidFill>
              </a:rPr>
              <a:t>6.</a:t>
            </a:r>
          </a:p>
          <a:p>
            <a:pPr marL="342900" indent="-342900" algn="l">
              <a:lnSpc>
                <a:spcPct val="100000"/>
              </a:lnSpc>
              <a:buFont typeface="+mj-lt"/>
              <a:buAutoNum type="alphaLcParenR"/>
            </a:pPr>
            <a:r>
              <a:rPr lang="en-US" cap="none" dirty="0">
                <a:solidFill>
                  <a:schemeClr val="bg1"/>
                </a:solidFill>
              </a:rPr>
              <a:t>Hunt or fish whenever you want</a:t>
            </a:r>
          </a:p>
          <a:p>
            <a:pPr marL="342900" indent="-342900" algn="l">
              <a:lnSpc>
                <a:spcPct val="100000"/>
              </a:lnSpc>
              <a:buFont typeface="+mj-lt"/>
              <a:buAutoNum type="alphaLcParenR"/>
            </a:pPr>
            <a:r>
              <a:rPr lang="en-US" cap="none" dirty="0">
                <a:solidFill>
                  <a:schemeClr val="bg1"/>
                </a:solidFill>
              </a:rPr>
              <a:t>Hunt or fish in designated areas with a permit</a:t>
            </a:r>
          </a:p>
          <a:p>
            <a:pPr marL="342900" indent="-342900" algn="l">
              <a:lnSpc>
                <a:spcPct val="100000"/>
              </a:lnSpc>
              <a:buFont typeface="+mj-lt"/>
              <a:buAutoNum type="alphaLcParenR"/>
            </a:pPr>
            <a:r>
              <a:rPr lang="en-US" cap="none" dirty="0">
                <a:solidFill>
                  <a:schemeClr val="bg1"/>
                </a:solidFill>
              </a:rPr>
              <a:t>Keep an injured wild animal as a pet</a:t>
            </a:r>
          </a:p>
          <a:p>
            <a:pPr marL="342900" indent="-342900" algn="l">
              <a:lnSpc>
                <a:spcPct val="100000"/>
              </a:lnSpc>
              <a:buFont typeface="+mj-lt"/>
              <a:buAutoNum type="alphaLcParenR"/>
            </a:pPr>
            <a:r>
              <a:rPr lang="en-US" cap="none" dirty="0">
                <a:solidFill>
                  <a:schemeClr val="bg1"/>
                </a:solidFill>
              </a:rPr>
              <a:t>Release an animal into the wild</a:t>
            </a:r>
          </a:p>
          <a:p>
            <a:pPr algn="l">
              <a:lnSpc>
                <a:spcPct val="100000"/>
              </a:lnSpc>
            </a:pPr>
            <a:r>
              <a:rPr lang="en-US" cap="none" dirty="0">
                <a:solidFill>
                  <a:schemeClr val="bg1"/>
                </a:solidFill>
              </a:rPr>
              <a:t>Answer: b</a:t>
            </a:r>
            <a:endParaRPr lang="en-US" dirty="0">
              <a:solidFill>
                <a:schemeClr val="bg1"/>
              </a:solidFill>
            </a:endParaRPr>
          </a:p>
        </p:txBody>
      </p:sp>
    </p:spTree>
    <p:extLst>
      <p:ext uri="{BB962C8B-B14F-4D97-AF65-F5344CB8AC3E}">
        <p14:creationId xmlns:p14="http://schemas.microsoft.com/office/powerpoint/2010/main" val="3401888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4D4E4AA-082E-BA5A-C629-1E0B923378B6}"/>
              </a:ext>
            </a:extLst>
          </p:cNvPr>
          <p:cNvSpPr>
            <a:spLocks noGrp="1"/>
          </p:cNvSpPr>
          <p:nvPr>
            <p:ph type="title"/>
          </p:nvPr>
        </p:nvSpPr>
        <p:spPr/>
        <p:txBody>
          <a:bodyPr/>
          <a:lstStyle/>
          <a:p>
            <a:r>
              <a:rPr lang="en-CA" dirty="0"/>
              <a:t>QUESTION 7</a:t>
            </a:r>
            <a:br>
              <a:rPr lang="en-CA" dirty="0"/>
            </a:br>
            <a:r>
              <a:rPr lang="en-CA" sz="2000" dirty="0"/>
              <a:t>_____ can be defined as government decisions and guidelines that are intended to address the needs and issues of society.</a:t>
            </a:r>
            <a:br>
              <a:rPr lang="en-CA" sz="2000" dirty="0"/>
            </a:br>
            <a:br>
              <a:rPr lang="en-CA" sz="2000" dirty="0"/>
            </a:br>
            <a:r>
              <a:rPr lang="en-CA" dirty="0"/>
              <a:t>QUESTION 8</a:t>
            </a:r>
            <a:br>
              <a:rPr lang="en-CA" dirty="0"/>
            </a:br>
            <a:r>
              <a:rPr lang="en-CA" sz="2000" dirty="0"/>
              <a:t>Which was the first province to pass ag-gag laws?</a:t>
            </a:r>
          </a:p>
        </p:txBody>
      </p:sp>
      <p:sp>
        <p:nvSpPr>
          <p:cNvPr id="4" name="Content Placeholder 3">
            <a:extLst>
              <a:ext uri="{FF2B5EF4-FFF2-40B4-BE49-F238E27FC236}">
                <a16:creationId xmlns:a16="http://schemas.microsoft.com/office/drawing/2014/main" id="{D8F504EA-F5DD-C006-3864-866E937AAD1F}"/>
              </a:ext>
            </a:extLst>
          </p:cNvPr>
          <p:cNvSpPr>
            <a:spLocks noGrp="1"/>
          </p:cNvSpPr>
          <p:nvPr>
            <p:ph sz="half" idx="1"/>
          </p:nvPr>
        </p:nvSpPr>
        <p:spPr>
          <a:xfrm>
            <a:off x="1249585" y="1554771"/>
            <a:ext cx="5236258" cy="4310742"/>
          </a:xfrm>
        </p:spPr>
        <p:txBody>
          <a:bodyPr/>
          <a:lstStyle/>
          <a:p>
            <a:pPr algn="l"/>
            <a:r>
              <a:rPr lang="en-CA" dirty="0"/>
              <a:t>7.</a:t>
            </a:r>
          </a:p>
          <a:p>
            <a:pPr marL="342900" indent="-342900" algn="l">
              <a:buFont typeface="+mj-lt"/>
              <a:buAutoNum type="alphaLcParenR"/>
            </a:pPr>
            <a:r>
              <a:rPr lang="en-CA" dirty="0"/>
              <a:t>Public policy</a:t>
            </a:r>
          </a:p>
          <a:p>
            <a:pPr marL="342900" indent="-342900" algn="l">
              <a:buFont typeface="+mj-lt"/>
              <a:buAutoNum type="alphaLcParenR"/>
            </a:pPr>
            <a:r>
              <a:rPr lang="en-CA" dirty="0"/>
              <a:t>Rulings and Regulations</a:t>
            </a:r>
          </a:p>
          <a:p>
            <a:pPr marL="342900" indent="-342900" algn="l">
              <a:buFont typeface="+mj-lt"/>
              <a:buAutoNum type="alphaLcParenR"/>
            </a:pPr>
            <a:r>
              <a:rPr lang="en-CA" dirty="0"/>
              <a:t>The Animal Health Act</a:t>
            </a:r>
          </a:p>
          <a:p>
            <a:pPr marL="342900" indent="-342900" algn="l">
              <a:buFont typeface="+mj-lt"/>
              <a:buAutoNum type="alphaLcParenR"/>
            </a:pPr>
            <a:r>
              <a:rPr lang="en-CA" dirty="0"/>
              <a:t>Legislation</a:t>
            </a:r>
          </a:p>
          <a:p>
            <a:pPr algn="l"/>
            <a:r>
              <a:rPr lang="en-CA" dirty="0"/>
              <a:t>Answer: a</a:t>
            </a:r>
          </a:p>
          <a:p>
            <a:pPr algn="l"/>
            <a:endParaRPr lang="en-CA" dirty="0"/>
          </a:p>
          <a:p>
            <a:pPr algn="l"/>
            <a:r>
              <a:rPr lang="en-CA" dirty="0"/>
              <a:t>8.</a:t>
            </a:r>
          </a:p>
          <a:p>
            <a:pPr marL="342900" indent="-342900" algn="l">
              <a:buFont typeface="+mj-lt"/>
              <a:buAutoNum type="alphaLcParenR"/>
            </a:pPr>
            <a:r>
              <a:rPr lang="en-CA" dirty="0"/>
              <a:t>Ontario</a:t>
            </a:r>
          </a:p>
          <a:p>
            <a:pPr marL="342900" indent="-342900" algn="l">
              <a:buFont typeface="+mj-lt"/>
              <a:buAutoNum type="alphaLcParenR"/>
            </a:pPr>
            <a:r>
              <a:rPr lang="en-CA" dirty="0"/>
              <a:t>Manitoba</a:t>
            </a:r>
          </a:p>
          <a:p>
            <a:pPr marL="342900" indent="-342900" algn="l">
              <a:buFont typeface="+mj-lt"/>
              <a:buAutoNum type="alphaLcParenR"/>
            </a:pPr>
            <a:r>
              <a:rPr lang="en-CA" dirty="0"/>
              <a:t>Saskatchewan</a:t>
            </a:r>
          </a:p>
          <a:p>
            <a:pPr marL="342900" indent="-342900" algn="l">
              <a:buFont typeface="+mj-lt"/>
              <a:buAutoNum type="alphaLcParenR"/>
            </a:pPr>
            <a:r>
              <a:rPr lang="en-CA" dirty="0"/>
              <a:t>Alberta</a:t>
            </a:r>
          </a:p>
          <a:p>
            <a:pPr algn="l"/>
            <a:r>
              <a:rPr lang="en-CA" dirty="0"/>
              <a:t>Answer: d</a:t>
            </a:r>
          </a:p>
          <a:p>
            <a:endParaRPr lang="en-CA" dirty="0"/>
          </a:p>
        </p:txBody>
      </p:sp>
    </p:spTree>
    <p:extLst>
      <p:ext uri="{BB962C8B-B14F-4D97-AF65-F5344CB8AC3E}">
        <p14:creationId xmlns:p14="http://schemas.microsoft.com/office/powerpoint/2010/main" val="2132812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C3AAB-5B1D-10E9-2E1E-DD0A21C983E3}"/>
              </a:ext>
            </a:extLst>
          </p:cNvPr>
          <p:cNvSpPr>
            <a:spLocks noGrp="1"/>
          </p:cNvSpPr>
          <p:nvPr>
            <p:ph type="title"/>
          </p:nvPr>
        </p:nvSpPr>
        <p:spPr/>
        <p:txBody>
          <a:bodyPr/>
          <a:lstStyle/>
          <a:p>
            <a:r>
              <a:rPr lang="en-CA" dirty="0"/>
              <a:t>QUESTION 9</a:t>
            </a:r>
            <a:br>
              <a:rPr lang="en-CA" dirty="0"/>
            </a:br>
            <a:r>
              <a:rPr lang="en-CA" sz="2000" dirty="0"/>
              <a:t>Why was a new bill passed in 2021 within the Animal Diseases </a:t>
            </a:r>
            <a:r>
              <a:rPr lang="en-CA" sz="2000"/>
              <a:t>Amendment Act?</a:t>
            </a:r>
            <a:br>
              <a:rPr lang="en-CA" sz="2000" dirty="0"/>
            </a:br>
            <a:br>
              <a:rPr lang="en-CA" sz="2000" dirty="0"/>
            </a:br>
            <a:r>
              <a:rPr lang="en-CA" dirty="0"/>
              <a:t>QUESTION 10</a:t>
            </a:r>
            <a:br>
              <a:rPr lang="en-CA" dirty="0"/>
            </a:br>
            <a:r>
              <a:rPr lang="en-CA" sz="2000" dirty="0"/>
              <a:t>Are you responsible to report suspected animal cruelty as a veterinarian?</a:t>
            </a:r>
          </a:p>
        </p:txBody>
      </p:sp>
      <p:sp>
        <p:nvSpPr>
          <p:cNvPr id="3" name="Content Placeholder 2">
            <a:extLst>
              <a:ext uri="{FF2B5EF4-FFF2-40B4-BE49-F238E27FC236}">
                <a16:creationId xmlns:a16="http://schemas.microsoft.com/office/drawing/2014/main" id="{E9FD4868-350C-AF3D-CB03-F1BC0D76EC92}"/>
              </a:ext>
            </a:extLst>
          </p:cNvPr>
          <p:cNvSpPr>
            <a:spLocks noGrp="1"/>
          </p:cNvSpPr>
          <p:nvPr>
            <p:ph sz="half" idx="1"/>
          </p:nvPr>
        </p:nvSpPr>
        <p:spPr>
          <a:xfrm>
            <a:off x="7243135" y="1890331"/>
            <a:ext cx="5382295" cy="4310742"/>
          </a:xfrm>
        </p:spPr>
        <p:txBody>
          <a:bodyPr/>
          <a:lstStyle/>
          <a:p>
            <a:pPr algn="l">
              <a:lnSpc>
                <a:spcPct val="100000"/>
              </a:lnSpc>
            </a:pPr>
            <a:r>
              <a:rPr lang="en-CA" cap="none" dirty="0"/>
              <a:t>9.</a:t>
            </a:r>
          </a:p>
          <a:p>
            <a:pPr marL="342900" indent="-342900" algn="l">
              <a:lnSpc>
                <a:spcPct val="100000"/>
              </a:lnSpc>
              <a:buFont typeface="+mj-lt"/>
              <a:buAutoNum type="alphaLcParenR"/>
            </a:pPr>
            <a:r>
              <a:rPr lang="en-CA" cap="none" dirty="0"/>
              <a:t>To protect small animals in a clinic setting</a:t>
            </a:r>
          </a:p>
          <a:p>
            <a:pPr marL="342900" indent="-342900" algn="l">
              <a:lnSpc>
                <a:spcPct val="100000"/>
              </a:lnSpc>
              <a:buFont typeface="+mj-lt"/>
              <a:buAutoNum type="alphaLcParenR"/>
            </a:pPr>
            <a:r>
              <a:rPr lang="en-CA" cap="none" dirty="0"/>
              <a:t>To protect agricultural operations and prevent interference with animals on farm and during transport</a:t>
            </a:r>
          </a:p>
          <a:p>
            <a:pPr marL="342900" indent="-342900" algn="l">
              <a:lnSpc>
                <a:spcPct val="100000"/>
              </a:lnSpc>
              <a:buFont typeface="+mj-lt"/>
              <a:buAutoNum type="alphaLcParenR"/>
            </a:pPr>
            <a:r>
              <a:rPr lang="en-CA" cap="none" dirty="0"/>
              <a:t>To allow the public to go onto agricultural properties at heir leisure</a:t>
            </a:r>
          </a:p>
          <a:p>
            <a:pPr marL="342900" indent="-342900" algn="l">
              <a:lnSpc>
                <a:spcPct val="100000"/>
              </a:lnSpc>
              <a:buFont typeface="+mj-lt"/>
              <a:buAutoNum type="alphaLcParenR"/>
            </a:pPr>
            <a:r>
              <a:rPr lang="en-CA" cap="none" dirty="0"/>
              <a:t>All the above</a:t>
            </a:r>
          </a:p>
          <a:p>
            <a:pPr algn="l">
              <a:lnSpc>
                <a:spcPct val="100000"/>
              </a:lnSpc>
            </a:pPr>
            <a:r>
              <a:rPr lang="en-CA" cap="none" dirty="0"/>
              <a:t>Answer: b</a:t>
            </a:r>
          </a:p>
          <a:p>
            <a:pPr algn="l">
              <a:lnSpc>
                <a:spcPct val="100000"/>
              </a:lnSpc>
            </a:pPr>
            <a:endParaRPr lang="en-CA" cap="none" dirty="0"/>
          </a:p>
          <a:p>
            <a:pPr algn="l">
              <a:lnSpc>
                <a:spcPct val="100000"/>
              </a:lnSpc>
            </a:pPr>
            <a:r>
              <a:rPr lang="en-CA" cap="none" dirty="0"/>
              <a:t>10.</a:t>
            </a:r>
          </a:p>
          <a:p>
            <a:pPr marL="342900" indent="-342900" algn="l">
              <a:lnSpc>
                <a:spcPct val="100000"/>
              </a:lnSpc>
              <a:buFont typeface="+mj-lt"/>
              <a:buAutoNum type="alphaLcParenR"/>
            </a:pPr>
            <a:r>
              <a:rPr lang="en-CA" cap="none" dirty="0"/>
              <a:t>True</a:t>
            </a:r>
          </a:p>
          <a:p>
            <a:pPr marL="342900" indent="-342900" algn="l">
              <a:lnSpc>
                <a:spcPct val="100000"/>
              </a:lnSpc>
              <a:buFont typeface="+mj-lt"/>
              <a:buAutoNum type="alphaLcParenR"/>
            </a:pPr>
            <a:r>
              <a:rPr lang="en-CA" cap="none" dirty="0"/>
              <a:t>False</a:t>
            </a:r>
          </a:p>
          <a:p>
            <a:pPr algn="l">
              <a:lnSpc>
                <a:spcPct val="100000"/>
              </a:lnSpc>
            </a:pPr>
            <a:r>
              <a:rPr lang="en-CA" cap="none" dirty="0"/>
              <a:t>Answer: A</a:t>
            </a:r>
          </a:p>
          <a:p>
            <a:pPr marL="342900" indent="-342900" algn="l">
              <a:buFont typeface="+mj-lt"/>
              <a:buAutoNum type="alphaLcParenR"/>
            </a:pPr>
            <a:endParaRPr lang="en-CA" dirty="0"/>
          </a:p>
          <a:p>
            <a:pPr algn="l"/>
            <a:endParaRPr lang="en-CA" dirty="0"/>
          </a:p>
        </p:txBody>
      </p:sp>
    </p:spTree>
    <p:extLst>
      <p:ext uri="{BB962C8B-B14F-4D97-AF65-F5344CB8AC3E}">
        <p14:creationId xmlns:p14="http://schemas.microsoft.com/office/powerpoint/2010/main" val="278800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2A83F4E-3435-3C83-E03D-C7B4E8386C7E}"/>
              </a:ext>
            </a:extLst>
          </p:cNvPr>
          <p:cNvSpPr>
            <a:spLocks noGrp="1"/>
          </p:cNvSpPr>
          <p:nvPr>
            <p:ph type="title"/>
          </p:nvPr>
        </p:nvSpPr>
        <p:spPr/>
        <p:txBody>
          <a:bodyPr/>
          <a:lstStyle/>
          <a:p>
            <a:r>
              <a:rPr lang="en-CA" dirty="0"/>
              <a:t>QUESTION 11</a:t>
            </a:r>
            <a:br>
              <a:rPr lang="en-CA" dirty="0"/>
            </a:br>
            <a:r>
              <a:rPr lang="en-CA" sz="2000" dirty="0"/>
              <a:t>Which act governs the Animal Care Regulations in Manitoba?</a:t>
            </a:r>
            <a:br>
              <a:rPr lang="en-CA" sz="2000" dirty="0"/>
            </a:br>
            <a:br>
              <a:rPr lang="en-CA" sz="2000" dirty="0"/>
            </a:br>
            <a:r>
              <a:rPr lang="en-CA" dirty="0"/>
              <a:t>QUESTION 12</a:t>
            </a:r>
            <a:br>
              <a:rPr lang="en-CA" dirty="0"/>
            </a:br>
            <a:r>
              <a:rPr lang="en-CA" sz="2000" dirty="0"/>
              <a:t>Which was passed in 2021 with the Animal Diseases Amendment Act?</a:t>
            </a:r>
          </a:p>
        </p:txBody>
      </p:sp>
      <p:sp>
        <p:nvSpPr>
          <p:cNvPr id="4" name="Content Placeholder 3">
            <a:extLst>
              <a:ext uri="{FF2B5EF4-FFF2-40B4-BE49-F238E27FC236}">
                <a16:creationId xmlns:a16="http://schemas.microsoft.com/office/drawing/2014/main" id="{14C5D85D-24CB-0E3C-17BB-C5CAE4474A79}"/>
              </a:ext>
            </a:extLst>
          </p:cNvPr>
          <p:cNvSpPr>
            <a:spLocks noGrp="1"/>
          </p:cNvSpPr>
          <p:nvPr>
            <p:ph sz="half" idx="1"/>
          </p:nvPr>
        </p:nvSpPr>
        <p:spPr>
          <a:xfrm>
            <a:off x="6815298" y="1550465"/>
            <a:ext cx="4260850" cy="4310743"/>
          </a:xfrm>
        </p:spPr>
        <p:txBody>
          <a:bodyPr/>
          <a:lstStyle/>
          <a:p>
            <a:pPr algn="l"/>
            <a:r>
              <a:rPr lang="en-CA" dirty="0"/>
              <a:t>11.</a:t>
            </a:r>
          </a:p>
          <a:p>
            <a:pPr marL="342900" indent="-342900" algn="l">
              <a:buFont typeface="+mj-lt"/>
              <a:buAutoNum type="alphaLcParenR"/>
            </a:pPr>
            <a:r>
              <a:rPr lang="en-CA" dirty="0"/>
              <a:t>The Animal Care Act</a:t>
            </a:r>
          </a:p>
          <a:p>
            <a:pPr marL="342900" indent="-342900" algn="l">
              <a:buFont typeface="+mj-lt"/>
              <a:buAutoNum type="alphaLcParenR"/>
            </a:pPr>
            <a:r>
              <a:rPr lang="en-CA" dirty="0"/>
              <a:t>The Animal Cruelty Act</a:t>
            </a:r>
          </a:p>
          <a:p>
            <a:pPr marL="342900" indent="-342900" algn="l">
              <a:buFont typeface="+mj-lt"/>
              <a:buAutoNum type="alphaLcParenR"/>
            </a:pPr>
            <a:r>
              <a:rPr lang="en-CA" dirty="0"/>
              <a:t>The Animal Protection Act</a:t>
            </a:r>
          </a:p>
          <a:p>
            <a:pPr algn="l"/>
            <a:r>
              <a:rPr lang="en-CA" dirty="0"/>
              <a:t>Answer: a</a:t>
            </a:r>
          </a:p>
          <a:p>
            <a:pPr algn="l"/>
            <a:endParaRPr lang="en-CA" dirty="0"/>
          </a:p>
          <a:p>
            <a:pPr algn="l"/>
            <a:r>
              <a:rPr lang="en-CA" dirty="0"/>
              <a:t>12.</a:t>
            </a:r>
          </a:p>
          <a:p>
            <a:pPr marL="342900" indent="-342900" algn="l">
              <a:buFont typeface="+mj-lt"/>
              <a:buAutoNum type="alphaLcParenR"/>
            </a:pPr>
            <a:r>
              <a:rPr lang="en-CA" dirty="0"/>
              <a:t>Bill 72</a:t>
            </a:r>
          </a:p>
          <a:p>
            <a:pPr marL="342900" indent="-342900" algn="l">
              <a:buFont typeface="+mj-lt"/>
              <a:buAutoNum type="alphaLcParenR"/>
            </a:pPr>
            <a:r>
              <a:rPr lang="en-CA" dirty="0"/>
              <a:t>Bill 62</a:t>
            </a:r>
          </a:p>
          <a:p>
            <a:pPr marL="342900" indent="-342900" algn="l">
              <a:buFont typeface="+mj-lt"/>
              <a:buAutoNum type="alphaLcParenR"/>
            </a:pPr>
            <a:r>
              <a:rPr lang="en-CA" dirty="0"/>
              <a:t>Protecting Property Owners Act</a:t>
            </a:r>
          </a:p>
          <a:p>
            <a:pPr marL="342900" indent="-342900" algn="l">
              <a:buFont typeface="+mj-lt"/>
              <a:buAutoNum type="alphaLcParenR"/>
            </a:pPr>
            <a:r>
              <a:rPr lang="en-CA" dirty="0"/>
              <a:t>None of the above</a:t>
            </a:r>
          </a:p>
          <a:p>
            <a:pPr marL="342900" indent="-342900" algn="l">
              <a:buFont typeface="+mj-lt"/>
              <a:buAutoNum type="alphaLcParenR"/>
            </a:pPr>
            <a:r>
              <a:rPr lang="en-CA" dirty="0"/>
              <a:t>B and c</a:t>
            </a:r>
          </a:p>
          <a:p>
            <a:pPr algn="l"/>
            <a:r>
              <a:rPr lang="en-CA" dirty="0"/>
              <a:t>Answer: e</a:t>
            </a:r>
          </a:p>
        </p:txBody>
      </p:sp>
    </p:spTree>
    <p:extLst>
      <p:ext uri="{BB962C8B-B14F-4D97-AF65-F5344CB8AC3E}">
        <p14:creationId xmlns:p14="http://schemas.microsoft.com/office/powerpoint/2010/main" val="1141695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07FE2-0DFD-A4B8-BD46-DF22463136A6}"/>
              </a:ext>
            </a:extLst>
          </p:cNvPr>
          <p:cNvSpPr>
            <a:spLocks noGrp="1"/>
          </p:cNvSpPr>
          <p:nvPr>
            <p:ph type="title"/>
          </p:nvPr>
        </p:nvSpPr>
        <p:spPr/>
        <p:txBody>
          <a:bodyPr/>
          <a:lstStyle/>
          <a:p>
            <a:r>
              <a:rPr lang="en-CA" dirty="0"/>
              <a:t>QUESTION 13</a:t>
            </a:r>
            <a:br>
              <a:rPr lang="en-CA" dirty="0"/>
            </a:br>
            <a:r>
              <a:rPr lang="en-CA" sz="2000" dirty="0"/>
              <a:t>Which Northwest Territories Act protects the welfare of cats?</a:t>
            </a:r>
            <a:br>
              <a:rPr lang="en-CA" sz="2000" dirty="0"/>
            </a:br>
            <a:br>
              <a:rPr lang="en-CA" sz="2000" dirty="0"/>
            </a:br>
            <a:r>
              <a:rPr lang="en-CA" dirty="0"/>
              <a:t>QUESTION 14</a:t>
            </a:r>
            <a:br>
              <a:rPr lang="en-CA" dirty="0"/>
            </a:br>
            <a:r>
              <a:rPr lang="en-CA" sz="2000" dirty="0"/>
              <a:t>What determines animal control regulations in Nunavut?</a:t>
            </a:r>
          </a:p>
        </p:txBody>
      </p:sp>
      <p:sp>
        <p:nvSpPr>
          <p:cNvPr id="3" name="Content Placeholder 2">
            <a:extLst>
              <a:ext uri="{FF2B5EF4-FFF2-40B4-BE49-F238E27FC236}">
                <a16:creationId xmlns:a16="http://schemas.microsoft.com/office/drawing/2014/main" id="{1F906639-CEAC-2146-4E82-3594C33DD355}"/>
              </a:ext>
            </a:extLst>
          </p:cNvPr>
          <p:cNvSpPr>
            <a:spLocks noGrp="1"/>
          </p:cNvSpPr>
          <p:nvPr>
            <p:ph sz="half" idx="1"/>
          </p:nvPr>
        </p:nvSpPr>
        <p:spPr>
          <a:xfrm>
            <a:off x="469900" y="1487659"/>
            <a:ext cx="4260850" cy="4310742"/>
          </a:xfrm>
        </p:spPr>
        <p:txBody>
          <a:bodyPr/>
          <a:lstStyle/>
          <a:p>
            <a:pPr algn="l">
              <a:lnSpc>
                <a:spcPct val="100000"/>
              </a:lnSpc>
            </a:pPr>
            <a:r>
              <a:rPr lang="en-CA" cap="none" dirty="0"/>
              <a:t>13.</a:t>
            </a:r>
          </a:p>
          <a:p>
            <a:pPr marL="342900" indent="-342900" algn="l">
              <a:lnSpc>
                <a:spcPct val="100000"/>
              </a:lnSpc>
              <a:buFont typeface="+mj-lt"/>
              <a:buAutoNum type="alphaLcParenR"/>
            </a:pPr>
            <a:r>
              <a:rPr lang="en-CA" cap="none" dirty="0"/>
              <a:t>The animal protection and control act</a:t>
            </a:r>
          </a:p>
          <a:p>
            <a:pPr marL="342900" indent="-342900" algn="l">
              <a:lnSpc>
                <a:spcPct val="100000"/>
              </a:lnSpc>
              <a:buFont typeface="+mj-lt"/>
              <a:buAutoNum type="alphaLcParenR"/>
            </a:pPr>
            <a:r>
              <a:rPr lang="en-CA" cap="none" dirty="0"/>
              <a:t>The cat act</a:t>
            </a:r>
          </a:p>
          <a:p>
            <a:pPr marL="342900" indent="-342900" algn="l">
              <a:lnSpc>
                <a:spcPct val="100000"/>
              </a:lnSpc>
              <a:buFont typeface="+mj-lt"/>
              <a:buAutoNum type="alphaLcParenR"/>
            </a:pPr>
            <a:r>
              <a:rPr lang="en-CA" cap="none" dirty="0"/>
              <a:t>The animal welfare act</a:t>
            </a:r>
          </a:p>
          <a:p>
            <a:pPr marL="342900" indent="-342900" algn="l">
              <a:lnSpc>
                <a:spcPct val="100000"/>
              </a:lnSpc>
              <a:buFont typeface="+mj-lt"/>
              <a:buAutoNum type="alphaLcParenR"/>
            </a:pPr>
            <a:r>
              <a:rPr lang="en-CA" cap="none" dirty="0"/>
              <a:t>None of the above</a:t>
            </a:r>
          </a:p>
          <a:p>
            <a:pPr algn="l">
              <a:lnSpc>
                <a:spcPct val="100000"/>
              </a:lnSpc>
            </a:pPr>
            <a:r>
              <a:rPr lang="en-CA" cap="none" dirty="0"/>
              <a:t>Answer: d</a:t>
            </a:r>
          </a:p>
          <a:p>
            <a:pPr algn="l">
              <a:lnSpc>
                <a:spcPct val="100000"/>
              </a:lnSpc>
            </a:pPr>
            <a:endParaRPr lang="en-CA" cap="none" dirty="0"/>
          </a:p>
          <a:p>
            <a:pPr algn="l">
              <a:lnSpc>
                <a:spcPct val="100000"/>
              </a:lnSpc>
            </a:pPr>
            <a:r>
              <a:rPr lang="en-CA" cap="none" dirty="0"/>
              <a:t>14.</a:t>
            </a:r>
          </a:p>
          <a:p>
            <a:pPr marL="342900" indent="-342900" algn="l">
              <a:lnSpc>
                <a:spcPct val="100000"/>
              </a:lnSpc>
              <a:buFont typeface="+mj-lt"/>
              <a:buAutoNum type="alphaLcParenR"/>
            </a:pPr>
            <a:r>
              <a:rPr lang="en-CA" cap="none" dirty="0"/>
              <a:t>The dog act</a:t>
            </a:r>
          </a:p>
          <a:p>
            <a:pPr marL="342900" indent="-342900" algn="l">
              <a:lnSpc>
                <a:spcPct val="100000"/>
              </a:lnSpc>
              <a:buFont typeface="+mj-lt"/>
              <a:buAutoNum type="alphaLcParenR"/>
            </a:pPr>
            <a:r>
              <a:rPr lang="en-CA" cap="none" dirty="0"/>
              <a:t>The animal protection and control act</a:t>
            </a:r>
          </a:p>
          <a:p>
            <a:pPr marL="342900" indent="-342900" algn="l">
              <a:lnSpc>
                <a:spcPct val="100000"/>
              </a:lnSpc>
              <a:buFont typeface="+mj-lt"/>
              <a:buAutoNum type="alphaLcParenR"/>
            </a:pPr>
            <a:r>
              <a:rPr lang="en-CA" cap="none" dirty="0"/>
              <a:t>Individual municipal bylaws</a:t>
            </a:r>
          </a:p>
          <a:p>
            <a:pPr marL="342900" indent="-342900" algn="l">
              <a:lnSpc>
                <a:spcPct val="100000"/>
              </a:lnSpc>
              <a:buFont typeface="+mj-lt"/>
              <a:buAutoNum type="alphaLcParenR"/>
            </a:pPr>
            <a:r>
              <a:rPr lang="en-CA" cap="none" dirty="0"/>
              <a:t>The pound act</a:t>
            </a:r>
          </a:p>
          <a:p>
            <a:pPr algn="l">
              <a:lnSpc>
                <a:spcPct val="100000"/>
              </a:lnSpc>
            </a:pPr>
            <a:r>
              <a:rPr lang="en-CA" cap="none" dirty="0"/>
              <a:t>Answer: c</a:t>
            </a:r>
          </a:p>
        </p:txBody>
      </p:sp>
    </p:spTree>
    <p:extLst>
      <p:ext uri="{BB962C8B-B14F-4D97-AF65-F5344CB8AC3E}">
        <p14:creationId xmlns:p14="http://schemas.microsoft.com/office/powerpoint/2010/main" val="3621921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541EAE1-7505-299B-D83D-96E744DA58F6}"/>
              </a:ext>
            </a:extLst>
          </p:cNvPr>
          <p:cNvSpPr>
            <a:spLocks noGrp="1"/>
          </p:cNvSpPr>
          <p:nvPr>
            <p:ph type="title"/>
          </p:nvPr>
        </p:nvSpPr>
        <p:spPr>
          <a:xfrm>
            <a:off x="7316354" y="1520410"/>
            <a:ext cx="4424042" cy="4310742"/>
          </a:xfrm>
        </p:spPr>
        <p:txBody>
          <a:bodyPr/>
          <a:lstStyle/>
          <a:p>
            <a:r>
              <a:rPr lang="en-CA" dirty="0"/>
              <a:t>QUESTION 15</a:t>
            </a:r>
            <a:br>
              <a:rPr lang="en-CA" dirty="0"/>
            </a:br>
            <a:r>
              <a:rPr lang="en-CA" sz="2000" dirty="0"/>
              <a:t>The Yukon’s Animal Protection and Control Act was enacted to replace and consolidate existing legislation into the modernized framework that…</a:t>
            </a:r>
            <a:br>
              <a:rPr lang="en-CA" sz="2000" dirty="0"/>
            </a:br>
            <a:br>
              <a:rPr lang="en-CA" sz="2000" dirty="0"/>
            </a:br>
            <a:r>
              <a:rPr lang="en-CA" dirty="0"/>
              <a:t>QUESTION 16</a:t>
            </a:r>
            <a:br>
              <a:rPr lang="en-CA" dirty="0"/>
            </a:br>
            <a:r>
              <a:rPr lang="en-CA" sz="2000" dirty="0"/>
              <a:t>Which provinces have their own dedicated provincial legislation to control disease and protect public health?</a:t>
            </a:r>
            <a:endParaRPr lang="en-CA" dirty="0"/>
          </a:p>
        </p:txBody>
      </p:sp>
      <p:sp>
        <p:nvSpPr>
          <p:cNvPr id="4" name="Content Placeholder 3">
            <a:extLst>
              <a:ext uri="{FF2B5EF4-FFF2-40B4-BE49-F238E27FC236}">
                <a16:creationId xmlns:a16="http://schemas.microsoft.com/office/drawing/2014/main" id="{B9361F0A-7472-3D1C-747E-C4F18FD43584}"/>
              </a:ext>
            </a:extLst>
          </p:cNvPr>
          <p:cNvSpPr>
            <a:spLocks noGrp="1"/>
          </p:cNvSpPr>
          <p:nvPr>
            <p:ph sz="half" idx="1"/>
          </p:nvPr>
        </p:nvSpPr>
        <p:spPr>
          <a:xfrm>
            <a:off x="75502" y="1160488"/>
            <a:ext cx="8581937" cy="5030587"/>
          </a:xfrm>
        </p:spPr>
        <p:txBody>
          <a:bodyPr/>
          <a:lstStyle/>
          <a:p>
            <a:pPr algn="l"/>
            <a:r>
              <a:rPr lang="en-CA" sz="1600" dirty="0"/>
              <a:t>15.</a:t>
            </a:r>
          </a:p>
          <a:p>
            <a:pPr marL="342900" indent="-342900" algn="l">
              <a:buFont typeface="+mj-lt"/>
              <a:buAutoNum type="alphaLcParenR"/>
            </a:pPr>
            <a:r>
              <a:rPr lang="en-CA" sz="1600" dirty="0"/>
              <a:t>Applies to all companion animals </a:t>
            </a:r>
          </a:p>
          <a:p>
            <a:pPr marL="342900" indent="-342900" algn="l">
              <a:buFont typeface="+mj-lt"/>
              <a:buAutoNum type="alphaLcParenR"/>
            </a:pPr>
            <a:r>
              <a:rPr lang="en-CA" sz="1600" dirty="0"/>
              <a:t>Applies to all animals that are kept as pets and livestock</a:t>
            </a:r>
          </a:p>
          <a:p>
            <a:pPr marL="342900" indent="-342900" algn="l">
              <a:buFont typeface="+mj-lt"/>
              <a:buAutoNum type="alphaLcParenR"/>
            </a:pPr>
            <a:r>
              <a:rPr lang="en-CA" sz="1600" dirty="0"/>
              <a:t>Focuses on prevention and control of diseases within livestock and commercial animals</a:t>
            </a:r>
          </a:p>
          <a:p>
            <a:pPr marL="342900" indent="-342900" algn="l">
              <a:buFont typeface="+mj-lt"/>
              <a:buAutoNum type="alphaLcParenR"/>
            </a:pPr>
            <a:r>
              <a:rPr lang="en-CA" sz="1600" dirty="0"/>
              <a:t>Focuses on the protection and management of wildlife</a:t>
            </a:r>
          </a:p>
          <a:p>
            <a:pPr algn="l"/>
            <a:r>
              <a:rPr lang="en-CA" sz="1600" dirty="0"/>
              <a:t>Answer: b</a:t>
            </a:r>
          </a:p>
          <a:p>
            <a:pPr algn="l"/>
            <a:endParaRPr lang="en-CA" sz="1600" dirty="0"/>
          </a:p>
          <a:p>
            <a:pPr algn="l"/>
            <a:r>
              <a:rPr lang="en-CA" sz="1600" dirty="0"/>
              <a:t>16.</a:t>
            </a:r>
          </a:p>
          <a:p>
            <a:pPr marL="342900" indent="-342900" algn="l">
              <a:buFont typeface="+mj-lt"/>
              <a:buAutoNum type="alphaLcParenR"/>
            </a:pPr>
            <a:r>
              <a:rPr lang="en-CA" sz="1600" dirty="0"/>
              <a:t>British Columbia</a:t>
            </a:r>
          </a:p>
          <a:p>
            <a:pPr marL="342900" indent="-342900" algn="l">
              <a:buFont typeface="+mj-lt"/>
              <a:buAutoNum type="alphaLcParenR"/>
            </a:pPr>
            <a:r>
              <a:rPr lang="en-CA" sz="1600" dirty="0"/>
              <a:t>Saskatchewan</a:t>
            </a:r>
          </a:p>
          <a:p>
            <a:pPr marL="342900" indent="-342900" algn="l">
              <a:buFont typeface="+mj-lt"/>
              <a:buAutoNum type="alphaLcParenR"/>
            </a:pPr>
            <a:r>
              <a:rPr lang="en-CA" sz="1600" dirty="0"/>
              <a:t>Manitoba</a:t>
            </a:r>
          </a:p>
          <a:p>
            <a:pPr marL="342900" indent="-342900" algn="l">
              <a:buFont typeface="+mj-lt"/>
              <a:buAutoNum type="alphaLcParenR"/>
            </a:pPr>
            <a:r>
              <a:rPr lang="en-CA" sz="1600" dirty="0"/>
              <a:t>Yukon</a:t>
            </a:r>
          </a:p>
          <a:p>
            <a:pPr marL="342900" indent="-342900" algn="l">
              <a:buFont typeface="+mj-lt"/>
              <a:buAutoNum type="alphaLcParenR"/>
            </a:pPr>
            <a:r>
              <a:rPr lang="en-CA" sz="1600" dirty="0"/>
              <a:t>Northwest territories</a:t>
            </a:r>
          </a:p>
          <a:p>
            <a:pPr marL="342900" indent="-342900" algn="l">
              <a:buFont typeface="+mj-lt"/>
              <a:buAutoNum type="alphaLcParenR"/>
            </a:pPr>
            <a:r>
              <a:rPr lang="en-CA" sz="1600" dirty="0"/>
              <a:t>Nunavut</a:t>
            </a:r>
          </a:p>
          <a:p>
            <a:pPr marL="342900" indent="-342900" algn="l">
              <a:buFont typeface="+mj-lt"/>
              <a:buAutoNum type="alphaLcParenR"/>
            </a:pPr>
            <a:r>
              <a:rPr lang="en-CA" sz="1600" dirty="0"/>
              <a:t>All the above</a:t>
            </a:r>
          </a:p>
          <a:p>
            <a:pPr marL="342900" indent="-342900" algn="l">
              <a:buFont typeface="+mj-lt"/>
              <a:buAutoNum type="alphaLcParenR"/>
            </a:pPr>
            <a:r>
              <a:rPr lang="en-CA" sz="1600" dirty="0"/>
              <a:t>A, b, c, and d</a:t>
            </a:r>
          </a:p>
          <a:p>
            <a:pPr algn="l"/>
            <a:r>
              <a:rPr lang="en-CA" sz="1600" dirty="0"/>
              <a:t>Answer: g – animal health regulation in the NWT and Nunavut are covered by the federal Health of Animals Act.</a:t>
            </a:r>
          </a:p>
          <a:p>
            <a:pPr algn="l"/>
            <a:endParaRPr lang="en-CA" dirty="0"/>
          </a:p>
        </p:txBody>
      </p:sp>
    </p:spTree>
    <p:extLst>
      <p:ext uri="{BB962C8B-B14F-4D97-AF65-F5344CB8AC3E}">
        <p14:creationId xmlns:p14="http://schemas.microsoft.com/office/powerpoint/2010/main" val="16118892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TM78148557_Win32_SL_V9" id="{FD920734-71A5-41A0-B6CB-27CE9B695CFC}" vid="{71E61A59-C36E-4689-A93D-460D2F2E9A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b5fa2246-3b10-4b86-882f-d452889fe41b" xsi:nil="true"/>
    <_activity xmlns="b5fa2246-3b10-4b86-882f-d452889fe41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C5089EE78D2CD4A9D6CC7E5DA9B93A8" ma:contentTypeVersion="17" ma:contentTypeDescription="Create a new document." ma:contentTypeScope="" ma:versionID="3f79ce0fc80428a71f4bfc71d62723ff">
  <xsd:schema xmlns:xsd="http://www.w3.org/2001/XMLSchema" xmlns:xs="http://www.w3.org/2001/XMLSchema" xmlns:p="http://schemas.microsoft.com/office/2006/metadata/properties" xmlns:ns3="b5fa2246-3b10-4b86-882f-d452889fe41b" xmlns:ns4="c393c29e-0000-451c-9a7f-067cfa486043" targetNamespace="http://schemas.microsoft.com/office/2006/metadata/properties" ma:root="true" ma:fieldsID="5958a6287a9777ea3c504b9c2f39738c" ns3:_="" ns4:_="">
    <xsd:import namespace="b5fa2246-3b10-4b86-882f-d452889fe41b"/>
    <xsd:import namespace="c393c29e-0000-451c-9a7f-067cfa486043"/>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DateTaken" minOccurs="0"/>
                <xsd:element ref="ns3:MediaServiceAutoTags" minOccurs="0"/>
                <xsd:element ref="ns3:MediaLengthInSeconds" minOccurs="0"/>
                <xsd:element ref="ns3:MediaServiceObjectDetectorVersions" minOccurs="0"/>
                <xsd:element ref="ns3:_activity" minOccurs="0"/>
                <xsd:element ref="ns3:MediaServiceSearchProperties" minOccurs="0"/>
                <xsd:element ref="ns3:MediaServiceSystem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5fa2246-3b10-4b86-882f-d452889fe4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_activity" ma:index="19" nillable="true" ma:displayName="_activity" ma:hidden="true" ma:internalName="_activity">
      <xsd:simpleType>
        <xsd:restriction base="dms:Note"/>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OCR" ma:index="22" nillable="true" ma:displayName="Extracted Text" ma:internalName="MediaServiceOCR" ma:readOnly="true">
      <xsd:simpleType>
        <xsd:restriction base="dms:Note">
          <xsd:maxLength value="255"/>
        </xsd:restriction>
      </xsd:simpleType>
    </xsd:element>
    <xsd:element name="MediaServiceGenerationTime" ma:index="23" nillable="true" ma:displayName="MediaServiceGenerationTime" ma:hidden="true" ma:internalName="MediaServiceGenerationTime" ma:readOnly="true">
      <xsd:simpleType>
        <xsd:restriction base="dms:Text"/>
      </xsd:simpleType>
    </xsd:element>
    <xsd:element name="MediaServiceEventHashCode" ma:index="24"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393c29e-0000-451c-9a7f-067cfa48604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6AC4AB8-A945-4C34-9009-FFE8C295A506}">
  <ds:schemaRefs>
    <ds:schemaRef ds:uri="http://schemas.microsoft.com/sharepoint/v3/contenttype/forms"/>
  </ds:schemaRefs>
</ds:datastoreItem>
</file>

<file path=customXml/itemProps2.xml><?xml version="1.0" encoding="utf-8"?>
<ds:datastoreItem xmlns:ds="http://schemas.openxmlformats.org/officeDocument/2006/customXml" ds:itemID="{8D87950B-7264-498B-AD2D-BDFFD8C50D3E}">
  <ds:schemaRefs>
    <ds:schemaRef ds:uri="c393c29e-0000-451c-9a7f-067cfa486043"/>
    <ds:schemaRef ds:uri="http://schemas.microsoft.com/office/2006/documentManagement/types"/>
    <ds:schemaRef ds:uri="http://schemas.microsoft.com/office/infopath/2007/PartnerControls"/>
    <ds:schemaRef ds:uri="http://purl.org/dc/dcmitype/"/>
    <ds:schemaRef ds:uri="b5fa2246-3b10-4b86-882f-d452889fe41b"/>
    <ds:schemaRef ds:uri="http://purl.org/dc/elements/1.1/"/>
    <ds:schemaRef ds:uri="http://schemas.openxmlformats.org/package/2006/metadata/core-properties"/>
    <ds:schemaRef ds:uri="http://schemas.microsoft.com/office/2006/metadata/properties"/>
    <ds:schemaRef ds:uri="http://www.w3.org/XML/1998/namespace"/>
    <ds:schemaRef ds:uri="http://purl.org/dc/terms/"/>
  </ds:schemaRefs>
</ds:datastoreItem>
</file>

<file path=customXml/itemProps3.xml><?xml version="1.0" encoding="utf-8"?>
<ds:datastoreItem xmlns:ds="http://schemas.openxmlformats.org/officeDocument/2006/customXml" ds:itemID="{D5B7CE93-838C-42A7-8D1D-59003555E4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5fa2246-3b10-4b86-882f-d452889fe41b"/>
    <ds:schemaRef ds:uri="c393c29e-0000-451c-9a7f-067cfa4860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Viridian all-hands presentation</Template>
  <TotalTime>1357</TotalTime>
  <Words>789</Words>
  <Application>Microsoft Office PowerPoint</Application>
  <PresentationFormat>Widescreen</PresentationFormat>
  <Paragraphs>130</Paragraphs>
  <Slides>10</Slides>
  <Notes>3</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Ion</vt:lpstr>
      <vt:lpstr>Public Policy and Legislation  Quiz</vt:lpstr>
      <vt:lpstr>QUESTION 1 Who is responsible for the enforcement of the Animal Care Act in Manitoba?  QUESTION 2 What are some of the legislations in Saskatchewan that enforce proper animal care, health and welfare?</vt:lpstr>
      <vt:lpstr>QUESTION 3 Are there any federal policies or laws that enforce animal health/welfare, or that penalize those for wrongful treatment of animals?  QUESTION 4 What is the most important piece of legislation in BC protecting animal welfare?</vt:lpstr>
      <vt:lpstr>QUESTION 5 Who is protected in the Prevention of Cruelty to Animals Act in BC?  QUESTION 6 In the Wildlife Act in BC, if you are not indigenous, you are allowed to:</vt:lpstr>
      <vt:lpstr>QUESTION 7 _____ can be defined as government decisions and guidelines that are intended to address the needs and issues of society.  QUESTION 8 Which was the first province to pass ag-gag laws?</vt:lpstr>
      <vt:lpstr>QUESTION 9 Why was a new bill passed in 2021 within the Animal Diseases Amendment Act?  QUESTION 10 Are you responsible to report suspected animal cruelty as a veterinarian?</vt:lpstr>
      <vt:lpstr>QUESTION 11 Which act governs the Animal Care Regulations in Manitoba?  QUESTION 12 Which was passed in 2021 with the Animal Diseases Amendment Act?</vt:lpstr>
      <vt:lpstr>QUESTION 13 Which Northwest Territories Act protects the welfare of cats?  QUESTION 14 What determines animal control regulations in Nunavut?</vt:lpstr>
      <vt:lpstr>QUESTION 15 The Yukon’s Animal Protection and Control Act was enacted to replace and consolidate existing legislation into the modernized framework that…  QUESTION 16 Which provinces have their own dedicated provincial legislation to control disease and protect public health?</vt:lpstr>
      <vt:lpstr>QUESTION 17 Is wildlife protected in all provinces?  QUESTION 18 Do any of the provinces specifically cover laboratory animal welfare? If so, which one/s.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Stene, Sarah</dc:creator>
  <cp:lastModifiedBy>Woodsworth, Jordan</cp:lastModifiedBy>
  <cp:revision>8</cp:revision>
  <dcterms:created xsi:type="dcterms:W3CDTF">2025-09-08T21:00:47Z</dcterms:created>
  <dcterms:modified xsi:type="dcterms:W3CDTF">2026-01-14T16:08:13Z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0x0101004C5089EE78D2CD4A9D6CC7E5DA9B93A8</vt:lpwstr>
  </property>
</Properties>
</file>